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701" r:id="rId4"/>
    <p:sldMasterId id="2147483754" r:id="rId5"/>
    <p:sldMasterId id="2147483808" r:id="rId6"/>
    <p:sldMasterId id="214748385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Lst>
  <p:sldSz cy="6858000" cx="12192000"/>
  <p:notesSz cx="6889750" cy="10021875"/>
  <p:embeddedFontLst>
    <p:embeddedFont>
      <p:font typeface="Roboto Serif"/>
      <p:regular r:id="rId68"/>
      <p:bold r:id="rId69"/>
      <p:italic r:id="rId70"/>
      <p:boldItalic r:id="rId71"/>
    </p:embeddedFont>
    <p:embeddedFont>
      <p:font typeface="Roboto Serif Light"/>
      <p:regular r:id="rId72"/>
      <p:bold r:id="rId73"/>
      <p:italic r:id="rId74"/>
      <p:boldItalic r:id="rId75"/>
    </p:embeddedFont>
    <p:embeddedFont>
      <p:font typeface="Roboto"/>
      <p:regular r:id="rId76"/>
      <p:bold r:id="rId77"/>
      <p:italic r:id="rId78"/>
      <p:boldItalic r:id="rId79"/>
    </p:embeddedFont>
    <p:embeddedFont>
      <p:font typeface="Lato"/>
      <p:regular r:id="rId80"/>
      <p:bold r:id="rId81"/>
      <p:italic r:id="rId82"/>
      <p:boldItalic r:id="rId83"/>
    </p:embeddedFont>
    <p:embeddedFont>
      <p:font typeface="Radley"/>
      <p:regular r:id="rId84"/>
      <p: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iWEpnuO1OokyR3pNIrcuZ7ZrS3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Radley-regular.fntdata"/><Relationship Id="rId83" Type="http://schemas.openxmlformats.org/officeDocument/2006/relationships/font" Target="fonts/Lato-boldItalic.fntdata"/><Relationship Id="rId42" Type="http://schemas.openxmlformats.org/officeDocument/2006/relationships/slide" Target="slides/slide34.xml"/><Relationship Id="rId86" Type="http://customschemas.google.com/relationships/presentationmetadata" Target="metadata"/><Relationship Id="rId41" Type="http://schemas.openxmlformats.org/officeDocument/2006/relationships/slide" Target="slides/slide33.xml"/><Relationship Id="rId85" Type="http://schemas.openxmlformats.org/officeDocument/2006/relationships/font" Target="fonts/Radley-italic.fntdata"/><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Lato-regular.fntdata"/><Relationship Id="rId82" Type="http://schemas.openxmlformats.org/officeDocument/2006/relationships/font" Target="fonts/Lato-italic.fntdata"/><Relationship Id="rId81"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73" Type="http://schemas.openxmlformats.org/officeDocument/2006/relationships/font" Target="fonts/RobotoSerifLight-bold.fntdata"/><Relationship Id="rId72" Type="http://schemas.openxmlformats.org/officeDocument/2006/relationships/font" Target="fonts/RobotoSerifLight-regular.fntdata"/><Relationship Id="rId31" Type="http://schemas.openxmlformats.org/officeDocument/2006/relationships/slide" Target="slides/slide23.xml"/><Relationship Id="rId75" Type="http://schemas.openxmlformats.org/officeDocument/2006/relationships/font" Target="fonts/RobotoSerifLight-boldItalic.fntdata"/><Relationship Id="rId30" Type="http://schemas.openxmlformats.org/officeDocument/2006/relationships/slide" Target="slides/slide22.xml"/><Relationship Id="rId74" Type="http://schemas.openxmlformats.org/officeDocument/2006/relationships/font" Target="fonts/RobotoSerifLight-italic.fntdata"/><Relationship Id="rId33" Type="http://schemas.openxmlformats.org/officeDocument/2006/relationships/slide" Target="slides/slide25.xml"/><Relationship Id="rId77" Type="http://schemas.openxmlformats.org/officeDocument/2006/relationships/font" Target="fonts/Roboto-bold.fntdata"/><Relationship Id="rId32" Type="http://schemas.openxmlformats.org/officeDocument/2006/relationships/slide" Target="slides/slide24.xml"/><Relationship Id="rId76" Type="http://schemas.openxmlformats.org/officeDocument/2006/relationships/font" Target="fonts/Roboto-regular.fntdata"/><Relationship Id="rId35" Type="http://schemas.openxmlformats.org/officeDocument/2006/relationships/slide" Target="slides/slide27.xml"/><Relationship Id="rId79" Type="http://schemas.openxmlformats.org/officeDocument/2006/relationships/font" Target="fonts/Roboto-boldItalic.fntdata"/><Relationship Id="rId34" Type="http://schemas.openxmlformats.org/officeDocument/2006/relationships/slide" Target="slides/slide26.xml"/><Relationship Id="rId78" Type="http://schemas.openxmlformats.org/officeDocument/2006/relationships/font" Target="fonts/Roboto-italic.fntdata"/><Relationship Id="rId71" Type="http://schemas.openxmlformats.org/officeDocument/2006/relationships/font" Target="fonts/RobotoSerif-boldItalic.fntdata"/><Relationship Id="rId70" Type="http://schemas.openxmlformats.org/officeDocument/2006/relationships/font" Target="fonts/RobotoSerif-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font" Target="fonts/RobotoSerif-regular.fntdata"/><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Serif-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5558" cy="502835"/>
          </a:xfrm>
          <a:prstGeom prst="rect">
            <a:avLst/>
          </a:prstGeom>
          <a:noFill/>
          <a:ln>
            <a:noFill/>
          </a:ln>
        </p:spPr>
        <p:txBody>
          <a:bodyPr anchorCtr="0" anchor="t"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02597" y="0"/>
            <a:ext cx="2985558" cy="502835"/>
          </a:xfrm>
          <a:prstGeom prst="rect">
            <a:avLst/>
          </a:prstGeom>
          <a:noFill/>
          <a:ln>
            <a:noFill/>
          </a:ln>
        </p:spPr>
        <p:txBody>
          <a:bodyPr anchorCtr="0" anchor="t" bIns="48300" lIns="96625" spcFirstLastPara="1" rIns="96625" wrap="square" tIns="483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519055"/>
            <a:ext cx="2985558" cy="502834"/>
          </a:xfrm>
          <a:prstGeom prst="rect">
            <a:avLst/>
          </a:prstGeom>
          <a:noFill/>
          <a:ln>
            <a:noFill/>
          </a:ln>
        </p:spPr>
        <p:txBody>
          <a:bodyPr anchorCtr="0" anchor="b"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hatwouldyoucarry.org/stori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akerightsreal.ie/" TargetMode="External"/><Relationship Id="rId3" Type="http://schemas.openxmlformats.org/officeDocument/2006/relationships/hyperlink" Target="http://www.irishtimes.com/"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p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5" name="Google Shape;1885;p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886" name="Google Shape;1886;p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p1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4" name="Google Shape;1984;p1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Can you think of anywhere else she’s likely to be? </a:t>
            </a:r>
            <a:endParaRPr/>
          </a:p>
        </p:txBody>
      </p:sp>
      <p:sp>
        <p:nvSpPr>
          <p:cNvPr id="1985" name="Google Shape;1985;p1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p1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0" name="Google Shape;2000;p1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001" name="Google Shape;2001;p1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p1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8" name="Google Shape;2018;p1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Brainstorm this with the group. </a:t>
            </a:r>
            <a:endParaRPr/>
          </a:p>
        </p:txBody>
      </p:sp>
      <p:sp>
        <p:nvSpPr>
          <p:cNvPr id="2019" name="Google Shape;2019;p1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p1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5" name="Google Shape;2025;p1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Any other insights? Are we missing anything obvious here? </a:t>
            </a:r>
            <a:endParaRPr/>
          </a:p>
          <a:p>
            <a:pPr indent="0" lvl="0" marL="0" rtl="0" algn="l">
              <a:spcBef>
                <a:spcPts val="0"/>
              </a:spcBef>
              <a:spcAft>
                <a:spcPts val="0"/>
              </a:spcAft>
              <a:buNone/>
            </a:pPr>
            <a:r>
              <a:rPr lang="en-GB"/>
              <a:t>(The fact that she travels could be relevant – both for advertising targets and for tapping into her desire to be more adventurous / see more of the world AND / OR making the link with the countries she travelled to in her 20s.)</a:t>
            </a:r>
            <a:endParaRPr/>
          </a:p>
        </p:txBody>
      </p:sp>
      <p:sp>
        <p:nvSpPr>
          <p:cNvPr id="2026" name="Google Shape;2026;p1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p1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2" name="Google Shape;2032;p1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50 min for this session</a:t>
            </a:r>
            <a:endParaRPr/>
          </a:p>
          <a:p>
            <a:pPr indent="0" lvl="0" marL="0" rtl="0" algn="l">
              <a:spcBef>
                <a:spcPts val="0"/>
              </a:spcBef>
              <a:spcAft>
                <a:spcPts val="0"/>
              </a:spcAft>
              <a:buNone/>
            </a:pPr>
            <a:r>
              <a:rPr lang="en-GB"/>
              <a:t>Did you all manage to identify and survey someone you know who fits a profile that’s broadly similar to Michelle?</a:t>
            </a:r>
            <a:endParaRPr/>
          </a:p>
          <a:p>
            <a:pPr indent="0" lvl="0" marL="0" rtl="0" algn="l">
              <a:spcBef>
                <a:spcPts val="0"/>
              </a:spcBef>
              <a:spcAft>
                <a:spcPts val="0"/>
              </a:spcAft>
              <a:buNone/>
            </a:pPr>
            <a:r>
              <a:rPr lang="en-GB"/>
              <a:t>What did you find out? </a:t>
            </a:r>
            <a:endParaRPr/>
          </a:p>
          <a:p>
            <a:pPr indent="0" lvl="0" marL="0" rtl="0" algn="l">
              <a:spcBef>
                <a:spcPts val="0"/>
              </a:spcBef>
              <a:spcAft>
                <a:spcPts val="0"/>
              </a:spcAft>
              <a:buNone/>
            </a:pPr>
            <a:r>
              <a:rPr lang="en-GB"/>
              <a:t>Did everyone speak to women? </a:t>
            </a:r>
            <a:endParaRPr/>
          </a:p>
          <a:p>
            <a:pPr indent="0" lvl="0" marL="0" rtl="0" algn="l">
              <a:spcBef>
                <a:spcPts val="0"/>
              </a:spcBef>
              <a:spcAft>
                <a:spcPts val="0"/>
              </a:spcAft>
              <a:buNone/>
            </a:pPr>
            <a:r>
              <a:rPr lang="en-GB"/>
              <a:t>Were they all in the 25-54 age-group? </a:t>
            </a:r>
            <a:endParaRPr/>
          </a:p>
          <a:p>
            <a:pPr indent="0" lvl="0" marL="0" rtl="0" algn="l">
              <a:spcBef>
                <a:spcPts val="0"/>
              </a:spcBef>
              <a:spcAft>
                <a:spcPts val="0"/>
              </a:spcAft>
              <a:buNone/>
            </a:pPr>
            <a:r>
              <a:rPr lang="en-GB"/>
              <a:t>Were they typically in relationships – and with children? </a:t>
            </a:r>
            <a:endParaRPr/>
          </a:p>
          <a:p>
            <a:pPr indent="0" lvl="0" marL="0" rtl="0" algn="l">
              <a:spcBef>
                <a:spcPts val="0"/>
              </a:spcBef>
              <a:spcAft>
                <a:spcPts val="0"/>
              </a:spcAft>
              <a:buNone/>
            </a:pPr>
            <a:r>
              <a:t/>
            </a:r>
            <a:endParaRPr/>
          </a:p>
        </p:txBody>
      </p:sp>
      <p:sp>
        <p:nvSpPr>
          <p:cNvPr id="2033" name="Google Shape;2033;p1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p1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8" name="Google Shape;2038;p1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Give 4 different tables a spreadsheet sheet to write notes re:</a:t>
            </a:r>
            <a:endParaRPr/>
          </a:p>
          <a:p>
            <a:pPr indent="-228600" lvl="0" marL="228600" rtl="0" algn="l">
              <a:spcBef>
                <a:spcPts val="0"/>
              </a:spcBef>
              <a:spcAft>
                <a:spcPts val="0"/>
              </a:spcAft>
              <a:buClr>
                <a:schemeClr val="dk1"/>
              </a:buClr>
              <a:buSzPts val="1200"/>
              <a:buFont typeface="Calibri"/>
              <a:buAutoNum type="arabicPeriod"/>
            </a:pPr>
            <a:r>
              <a:rPr lang="en-GB"/>
              <a:t>Traditional / legacy media.</a:t>
            </a:r>
            <a:endParaRPr/>
          </a:p>
          <a:p>
            <a:pPr indent="-228600" lvl="0" marL="228600" rtl="0" algn="l">
              <a:spcBef>
                <a:spcPts val="0"/>
              </a:spcBef>
              <a:spcAft>
                <a:spcPts val="0"/>
              </a:spcAft>
              <a:buClr>
                <a:schemeClr val="dk1"/>
              </a:buClr>
              <a:buSzPts val="1200"/>
              <a:buFont typeface="Calibri"/>
              <a:buAutoNum type="arabicPeriod"/>
            </a:pPr>
            <a:r>
              <a:rPr lang="en-GB"/>
              <a:t>Online news sites.</a:t>
            </a:r>
            <a:endParaRPr/>
          </a:p>
          <a:p>
            <a:pPr indent="-228600" lvl="0" marL="228600" rtl="0" algn="l">
              <a:spcBef>
                <a:spcPts val="0"/>
              </a:spcBef>
              <a:spcAft>
                <a:spcPts val="0"/>
              </a:spcAft>
              <a:buClr>
                <a:schemeClr val="dk1"/>
              </a:buClr>
              <a:buSzPts val="1200"/>
              <a:buFont typeface="Calibri"/>
              <a:buAutoNum type="arabicPeriod"/>
            </a:pPr>
            <a:r>
              <a:rPr lang="en-GB"/>
              <a:t>Social media.</a:t>
            </a:r>
            <a:endParaRPr/>
          </a:p>
          <a:p>
            <a:pPr indent="-228600" lvl="0" marL="228600" rtl="0" algn="l">
              <a:spcBef>
                <a:spcPts val="0"/>
              </a:spcBef>
              <a:spcAft>
                <a:spcPts val="0"/>
              </a:spcAft>
              <a:buClr>
                <a:schemeClr val="dk1"/>
              </a:buClr>
              <a:buSzPts val="1200"/>
              <a:buFont typeface="Calibri"/>
              <a:buAutoNum type="arabicPeriod"/>
            </a:pPr>
            <a:r>
              <a:rPr lang="en-GB"/>
              <a:t>Wider influences. </a:t>
            </a:r>
            <a:endParaRPr/>
          </a:p>
        </p:txBody>
      </p:sp>
      <p:sp>
        <p:nvSpPr>
          <p:cNvPr id="2039" name="Google Shape;2039;p1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p1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5" name="Google Shape;2045;p1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046" name="Google Shape;2046;p1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9" name="Shape 2049"/>
        <p:cNvGrpSpPr/>
        <p:nvPr/>
      </p:nvGrpSpPr>
      <p:grpSpPr>
        <a:xfrm>
          <a:off x="0" y="0"/>
          <a:ext cx="0" cy="0"/>
          <a:chOff x="0" y="0"/>
          <a:chExt cx="0" cy="0"/>
        </a:xfrm>
      </p:grpSpPr>
      <p:sp>
        <p:nvSpPr>
          <p:cNvPr id="2050" name="Google Shape;2050;p1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1" name="Google Shape;2051;p1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052" name="Google Shape;2052;p1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p1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7" name="Google Shape;2057;p1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30 min for this session</a:t>
            </a:r>
            <a:endParaRPr b="1"/>
          </a:p>
        </p:txBody>
      </p:sp>
      <p:sp>
        <p:nvSpPr>
          <p:cNvPr id="2058" name="Google Shape;2058;p1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1" name="Shape 2061"/>
        <p:cNvGrpSpPr/>
        <p:nvPr/>
      </p:nvGrpSpPr>
      <p:grpSpPr>
        <a:xfrm>
          <a:off x="0" y="0"/>
          <a:ext cx="0" cy="0"/>
          <a:chOff x="0" y="0"/>
          <a:chExt cx="0" cy="0"/>
        </a:xfrm>
      </p:grpSpPr>
      <p:sp>
        <p:nvSpPr>
          <p:cNvPr id="2062" name="Google Shape;2062;p1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3" name="Google Shape;2063;p1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0" i="0" lang="en-GB">
                <a:solidFill>
                  <a:srgbClr val="000000"/>
                </a:solidFill>
                <a:latin typeface="Radley"/>
                <a:ea typeface="Radley"/>
                <a:cs typeface="Radley"/>
                <a:sym typeface="Radley"/>
              </a:rPr>
              <a:t>Owned media doesn’t include social. While it’s true you produce the content that lives on your social channels, you don’t have ownership of it if that channel closes down. </a:t>
            </a:r>
            <a:endParaRPr/>
          </a:p>
        </p:txBody>
      </p:sp>
      <p:sp>
        <p:nvSpPr>
          <p:cNvPr id="2064" name="Google Shape;2064;p1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p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p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chemeClr val="dk1"/>
              </a:buClr>
              <a:buSzPts val="1200"/>
              <a:buFont typeface="Calibri"/>
              <a:buNone/>
            </a:pPr>
            <a:r>
              <a:rPr b="1" lang="en-GB"/>
              <a:t>3 min for intro</a:t>
            </a:r>
            <a:endParaRPr b="1"/>
          </a:p>
        </p:txBody>
      </p:sp>
      <p:sp>
        <p:nvSpPr>
          <p:cNvPr id="1894" name="Google Shape;1894;p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p2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3" name="Google Shape;2073;p2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This is general info, not specific to our Empathiser audience. </a:t>
            </a:r>
            <a:endParaRPr/>
          </a:p>
          <a:p>
            <a:pPr indent="0" lvl="0" marL="0" rtl="0" algn="l">
              <a:spcBef>
                <a:spcPts val="0"/>
              </a:spcBef>
              <a:spcAft>
                <a:spcPts val="0"/>
              </a:spcAft>
              <a:buNone/>
            </a:pPr>
            <a:r>
              <a:rPr lang="en-GB"/>
              <a:t>Published in June 2023</a:t>
            </a:r>
            <a:endParaRPr/>
          </a:p>
          <a:p>
            <a:pPr indent="0" lvl="0" marL="0" rtl="0" algn="l">
              <a:spcBef>
                <a:spcPts val="0"/>
              </a:spcBef>
              <a:spcAft>
                <a:spcPts val="0"/>
              </a:spcAft>
              <a:buNone/>
            </a:pPr>
            <a:r>
              <a:rPr lang="en-GB"/>
              <a:t>https://www.dcu.ie/commsteam/news/2023/sep/dcu-fujo-researchers-provide-analysis-digital-news-report-ireland-2023</a:t>
            </a:r>
            <a:endParaRPr/>
          </a:p>
        </p:txBody>
      </p:sp>
      <p:sp>
        <p:nvSpPr>
          <p:cNvPr id="2074" name="Google Shape;2074;p2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2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1" name="Google Shape;2081;p2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https://www.dcu.ie/commsteam/news/2023/sep/dcu-fujo-researchers-provide-analysis-digital-news-report-ireland-2023</a:t>
            </a:r>
            <a:endParaRPr/>
          </a:p>
        </p:txBody>
      </p:sp>
      <p:sp>
        <p:nvSpPr>
          <p:cNvPr id="2082" name="Google Shape;2082;p2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6" name="Shape 2086"/>
        <p:cNvGrpSpPr/>
        <p:nvPr/>
      </p:nvGrpSpPr>
      <p:grpSpPr>
        <a:xfrm>
          <a:off x="0" y="0"/>
          <a:ext cx="0" cy="0"/>
          <a:chOff x="0" y="0"/>
          <a:chExt cx="0" cy="0"/>
        </a:xfrm>
      </p:grpSpPr>
      <p:sp>
        <p:nvSpPr>
          <p:cNvPr id="2087" name="Google Shape;2087;p22:notes"/>
          <p:cNvSpPr txBox="1"/>
          <p:nvPr>
            <p:ph idx="1" type="body"/>
          </p:nvPr>
        </p:nvSpPr>
        <p:spPr>
          <a:xfrm>
            <a:off x="688975" y="4823034"/>
            <a:ext cx="5511800" cy="3946118"/>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088" name="Google Shape;2088;p2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6" name="Shape 2096"/>
        <p:cNvGrpSpPr/>
        <p:nvPr/>
      </p:nvGrpSpPr>
      <p:grpSpPr>
        <a:xfrm>
          <a:off x="0" y="0"/>
          <a:ext cx="0" cy="0"/>
          <a:chOff x="0" y="0"/>
          <a:chExt cx="0" cy="0"/>
        </a:xfrm>
      </p:grpSpPr>
      <p:sp>
        <p:nvSpPr>
          <p:cNvPr id="2097" name="Google Shape;2097;p23:notes"/>
          <p:cNvSpPr txBox="1"/>
          <p:nvPr>
            <p:ph idx="1" type="body"/>
          </p:nvPr>
        </p:nvSpPr>
        <p:spPr>
          <a:xfrm>
            <a:off x="688975" y="4823034"/>
            <a:ext cx="5511800" cy="3946118"/>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098" name="Google Shape;2098;p2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p2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5" name="Google Shape;2105;p2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Source: </a:t>
            </a:r>
            <a:r>
              <a:rPr b="0" i="0" lang="en-GB">
                <a:solidFill>
                  <a:srgbClr val="191919"/>
                </a:solidFill>
                <a:highlight>
                  <a:srgbClr val="FFFFFF"/>
                </a:highlight>
                <a:latin typeface="Arial"/>
                <a:ea typeface="Arial"/>
                <a:cs typeface="Arial"/>
                <a:sym typeface="Arial"/>
              </a:rPr>
              <a:t>Permanent TSB Reflecting Ireland research from July 2023</a:t>
            </a:r>
            <a:endParaRPr/>
          </a:p>
          <a:p>
            <a:pPr indent="0" lvl="0" marL="0" rtl="0" algn="l">
              <a:spcBef>
                <a:spcPts val="0"/>
              </a:spcBef>
              <a:spcAft>
                <a:spcPts val="0"/>
              </a:spcAft>
              <a:buNone/>
            </a:pPr>
            <a:r>
              <a:rPr lang="en-GB"/>
              <a:t>https://www.irishtimes.com/business/2023/07/18/irish-adults-continue-to-engage-strongly-with-news-media-research-shows/</a:t>
            </a:r>
            <a:endParaRPr/>
          </a:p>
        </p:txBody>
      </p:sp>
      <p:sp>
        <p:nvSpPr>
          <p:cNvPr id="2106" name="Google Shape;2106;p2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p25:notes"/>
          <p:cNvSpPr txBox="1"/>
          <p:nvPr>
            <p:ph idx="1" type="body"/>
          </p:nvPr>
        </p:nvSpPr>
        <p:spPr>
          <a:xfrm>
            <a:off x="688975" y="4823034"/>
            <a:ext cx="5511800" cy="3946118"/>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112" name="Google Shape;2112;p2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p2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7" name="Google Shape;2117;p2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200"/>
              <a:buFont typeface="Arial"/>
              <a:buNone/>
            </a:pPr>
            <a:r>
              <a:rPr lang="en-GB"/>
              <a:t>Before we focus on individual channels, let’s look at how and why people use social media… </a:t>
            </a:r>
            <a:endParaRPr/>
          </a:p>
        </p:txBody>
      </p:sp>
      <p:sp>
        <p:nvSpPr>
          <p:cNvPr id="2118" name="Google Shape;2118;p2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p27:notes"/>
          <p:cNvSpPr txBox="1"/>
          <p:nvPr>
            <p:ph idx="1" type="body"/>
          </p:nvPr>
        </p:nvSpPr>
        <p:spPr>
          <a:xfrm>
            <a:off x="688975" y="4823034"/>
            <a:ext cx="5511800" cy="3946118"/>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123" name="Google Shape;2123;p2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p2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0" name="Google Shape;2130;p2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https://napoleoncat.com/stats/facebook-users-in-ireland/2024/04/</a:t>
            </a:r>
            <a:endParaRPr/>
          </a:p>
          <a:p>
            <a:pPr indent="0" lvl="0" marL="0" rtl="0" algn="l">
              <a:spcBef>
                <a:spcPts val="0"/>
              </a:spcBef>
              <a:spcAft>
                <a:spcPts val="0"/>
              </a:spcAft>
              <a:buNone/>
            </a:pPr>
            <a:r>
              <a:t/>
            </a:r>
            <a:endParaRPr/>
          </a:p>
        </p:txBody>
      </p:sp>
      <p:sp>
        <p:nvSpPr>
          <p:cNvPr id="2131" name="Google Shape;2131;p2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p2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9" name="Google Shape;2139;p2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https://napoleoncat.com/stats/instagram-users-in-ireland/2024/04/ </a:t>
            </a:r>
            <a:endParaRPr/>
          </a:p>
        </p:txBody>
      </p:sp>
      <p:sp>
        <p:nvSpPr>
          <p:cNvPr id="2140" name="Google Shape;2140;p2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p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904" name="Google Shape;1904;p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p3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8" name="Google Shape;2148;p3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149" name="Google Shape;2149;p3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3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5" name="Google Shape;2155;p3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156" name="Google Shape;2156;p3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p32:notes"/>
          <p:cNvSpPr txBox="1"/>
          <p:nvPr>
            <p:ph idx="1" type="body"/>
          </p:nvPr>
        </p:nvSpPr>
        <p:spPr>
          <a:xfrm>
            <a:off x="688975" y="4823034"/>
            <a:ext cx="5511800" cy="3946118"/>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162" name="Google Shape;2162;p3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p3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7" name="Google Shape;2167;p3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chemeClr val="dk1"/>
              </a:buClr>
              <a:buSzPts val="1200"/>
              <a:buFont typeface="Calibri"/>
              <a:buNone/>
            </a:pPr>
            <a:r>
              <a:rPr lang="en-GB"/>
              <a:t>TikTok use may depend on whether organisation is free to use it (public-sector organisations are not). LinkedIn could depend on whether there’s a workplace focus. </a:t>
            </a:r>
            <a:endParaRPr/>
          </a:p>
          <a:p>
            <a:pPr indent="0" lvl="0" marL="0" marR="0" rtl="0" algn="l">
              <a:lnSpc>
                <a:spcPct val="100000"/>
              </a:lnSpc>
              <a:spcBef>
                <a:spcPts val="0"/>
              </a:spcBef>
              <a:spcAft>
                <a:spcPts val="0"/>
              </a:spcAft>
              <a:buClr>
                <a:schemeClr val="dk1"/>
              </a:buClr>
              <a:buSzPts val="1200"/>
              <a:buFont typeface="Calibri"/>
              <a:buNone/>
            </a:pPr>
            <a:r>
              <a:rPr lang="en-GB"/>
              <a:t>Síle Seoige’s podcast is popular also. </a:t>
            </a:r>
            <a:endParaRPr/>
          </a:p>
        </p:txBody>
      </p:sp>
      <p:sp>
        <p:nvSpPr>
          <p:cNvPr id="2168" name="Google Shape;2168;p3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p3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4" name="Google Shape;2174;p3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chemeClr val="dk1"/>
              </a:buClr>
              <a:buSzPts val="1200"/>
              <a:buFont typeface="Calibri"/>
              <a:buNone/>
            </a:pPr>
            <a:r>
              <a:rPr lang="en-GB"/>
              <a:t>Avoid negative demands; people respond better to positive slogans. </a:t>
            </a:r>
            <a:endParaRPr/>
          </a:p>
        </p:txBody>
      </p:sp>
      <p:sp>
        <p:nvSpPr>
          <p:cNvPr id="2175" name="Google Shape;2175;p3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p3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1" name="Google Shape;2181;p3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Image credit: https://www.rte.ie/news/2015/0513/700748-kenny-marriage/</a:t>
            </a:r>
            <a:endParaRPr/>
          </a:p>
        </p:txBody>
      </p:sp>
      <p:sp>
        <p:nvSpPr>
          <p:cNvPr id="2182" name="Google Shape;2182;p3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p36:notes"/>
          <p:cNvSpPr txBox="1"/>
          <p:nvPr>
            <p:ph idx="1" type="body"/>
          </p:nvPr>
        </p:nvSpPr>
        <p:spPr>
          <a:xfrm>
            <a:off x="688975" y="4823034"/>
            <a:ext cx="5511800" cy="3946118"/>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187" name="Google Shape;2187;p3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p3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2" name="Google Shape;2192;p3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sz="1200">
                <a:solidFill>
                  <a:srgbClr val="1F2B5D"/>
                </a:solidFill>
                <a:latin typeface="Roboto Serif"/>
                <a:ea typeface="Roboto Serif"/>
                <a:cs typeface="Roboto Serif"/>
                <a:sym typeface="Roboto Serif"/>
              </a:rPr>
              <a:t>Sympathy = othering. </a:t>
            </a:r>
            <a:r>
              <a:rPr lang="en-GB"/>
              <a:t>Throw people’s humanity in your target audience’s face. Start with what unites them, what makes them human, rather than what differentiates them. E.g. Rather than starting with “I’m a climate activist”, start with “All my life, I’ve loved the outdoors”…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Images of refugees in detention camps vs. story of a refugee who wants to come here to do good…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2193" name="Google Shape;2193;p3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p3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9" name="Google Shape;2199;p3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Image taken from a ‘Beyond Detention’ report by the UNHCR. </a:t>
            </a:r>
            <a:endParaRPr/>
          </a:p>
          <a:p>
            <a:pPr indent="0" lvl="0" marL="0" rtl="0" algn="l">
              <a:spcBef>
                <a:spcPts val="0"/>
              </a:spcBef>
              <a:spcAft>
                <a:spcPts val="0"/>
              </a:spcAft>
              <a:buNone/>
            </a:pPr>
            <a:r>
              <a:rPr lang="en-GB"/>
              <a:t>Most people don’t live like this, so don’t empathise </a:t>
            </a:r>
            <a:endParaRPr/>
          </a:p>
        </p:txBody>
      </p:sp>
      <p:sp>
        <p:nvSpPr>
          <p:cNvPr id="2200" name="Google Shape;2200;p3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p3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5" name="Google Shape;2205;p3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People would find it much easier to empathise with this… </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a:solidFill>
                  <a:srgbClr val="231F20"/>
                </a:solidFill>
                <a:latin typeface="Arial"/>
                <a:ea typeface="Arial"/>
                <a:cs typeface="Arial"/>
                <a:sym typeface="Arial"/>
              </a:rPr>
              <a:t>International Medical Corps, established in 1984, is a global, humanitarian, nonprofit organization dedicated to saving lives through health care training and relief. In order to spread awareness about the Syrian refugee crisis, International Medical Corps went one step further by using visual storytelling to provide a voice for refugees. </a:t>
            </a:r>
            <a:r>
              <a:rPr b="0" i="0" lang="en-GB" u="sng" strike="noStrike">
                <a:solidFill>
                  <a:srgbClr val="990000"/>
                </a:solidFill>
                <a:latin typeface="Arial"/>
                <a:ea typeface="Arial"/>
                <a:cs typeface="Arial"/>
                <a:sym typeface="Arial"/>
                <a:hlinkClick r:id="rId2">
                  <a:extLst>
                    <a:ext uri="{A12FA001-AC4F-418D-AE19-62706E023703}">
                      <ahyp:hlinkClr val="tx"/>
                    </a:ext>
                  </a:extLst>
                </a:hlinkClick>
              </a:rPr>
              <a:t>“The Things We Carry”</a:t>
            </a:r>
            <a:r>
              <a:rPr b="0" i="0" lang="en-GB">
                <a:solidFill>
                  <a:srgbClr val="231F20"/>
                </a:solidFill>
                <a:latin typeface="Arial"/>
                <a:ea typeface="Arial"/>
                <a:cs typeface="Arial"/>
                <a:sym typeface="Arial"/>
              </a:rPr>
              <a:t> campaign, launched in March 2017 by International Medical Corps and the Conrad N. Hilton Foundation is an effort to keep public attention on the ongoing crisis in Syria.</a:t>
            </a:r>
            <a:endParaRPr/>
          </a:p>
        </p:txBody>
      </p:sp>
      <p:sp>
        <p:nvSpPr>
          <p:cNvPr id="2206" name="Google Shape;2206;p3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p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7" name="Google Shape;1927;p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10 min max. for re-introducing Michelle</a:t>
            </a:r>
            <a:endParaRPr b="1"/>
          </a:p>
        </p:txBody>
      </p:sp>
      <p:sp>
        <p:nvSpPr>
          <p:cNvPr id="1928" name="Google Shape;1928;p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9" name="Shape 2209"/>
        <p:cNvGrpSpPr/>
        <p:nvPr/>
      </p:nvGrpSpPr>
      <p:grpSpPr>
        <a:xfrm>
          <a:off x="0" y="0"/>
          <a:ext cx="0" cy="0"/>
          <a:chOff x="0" y="0"/>
          <a:chExt cx="0" cy="0"/>
        </a:xfrm>
      </p:grpSpPr>
      <p:sp>
        <p:nvSpPr>
          <p:cNvPr id="2210" name="Google Shape;2210;p40:notes"/>
          <p:cNvSpPr txBox="1"/>
          <p:nvPr>
            <p:ph idx="1" type="body"/>
          </p:nvPr>
        </p:nvSpPr>
        <p:spPr>
          <a:xfrm>
            <a:off x="688975" y="4823034"/>
            <a:ext cx="5511800" cy="3946118"/>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211" name="Google Shape;2211;p4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p4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6" name="Google Shape;2216;p4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217" name="Google Shape;2217;p4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p4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2" name="Google Shape;2222;p4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rgbClr val="1F2B5D"/>
              </a:buClr>
              <a:buSzPts val="1200"/>
              <a:buFont typeface="Roboto Serif"/>
              <a:buNone/>
            </a:pPr>
            <a:r>
              <a:rPr lang="en-GB" sz="1200">
                <a:solidFill>
                  <a:srgbClr val="1F2B5D"/>
                </a:solidFill>
                <a:latin typeface="Roboto Serif"/>
                <a:ea typeface="Roboto Serif"/>
                <a:cs typeface="Roboto Serif"/>
                <a:sym typeface="Roboto Serif"/>
              </a:rPr>
              <a:t>People rate familiar ideas as more favourable, more convincing, and more positive.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2223" name="Google Shape;2223;p4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p4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9" name="Google Shape;2229;p4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Omnipresence of Repeal sweatshirts. Simple message being repeated everywhere. </a:t>
            </a:r>
            <a:endParaRPr/>
          </a:p>
        </p:txBody>
      </p:sp>
      <p:sp>
        <p:nvSpPr>
          <p:cNvPr id="2230" name="Google Shape;2230;p4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4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5" name="Google Shape;2235;p4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15 min</a:t>
            </a:r>
            <a:endParaRPr b="1"/>
          </a:p>
        </p:txBody>
      </p:sp>
      <p:sp>
        <p:nvSpPr>
          <p:cNvPr id="2236" name="Google Shape;2236;p4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9" name="Shape 2239"/>
        <p:cNvGrpSpPr/>
        <p:nvPr/>
      </p:nvGrpSpPr>
      <p:grpSpPr>
        <a:xfrm>
          <a:off x="0" y="0"/>
          <a:ext cx="0" cy="0"/>
          <a:chOff x="0" y="0"/>
          <a:chExt cx="0" cy="0"/>
        </a:xfrm>
      </p:grpSpPr>
      <p:sp>
        <p:nvSpPr>
          <p:cNvPr id="2240" name="Google Shape;2240;p4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1" name="Google Shape;2241;p4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45 min for this session – 10 min to describe previous campaigns; 20 min for their brainstorm; 15 min for reporting back on creative ideas. </a:t>
            </a:r>
            <a:endParaRPr b="1"/>
          </a:p>
        </p:txBody>
      </p:sp>
      <p:sp>
        <p:nvSpPr>
          <p:cNvPr id="2242" name="Google Shape;2242;p4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p4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7" name="Google Shape;2247;p4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248" name="Google Shape;2248;p4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p4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3" name="Google Shape;2253;p4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0" i="0" lang="en-GB">
                <a:solidFill>
                  <a:srgbClr val="1D1C1D"/>
                </a:solidFill>
                <a:highlight>
                  <a:srgbClr val="F8F8F8"/>
                </a:highlight>
                <a:latin typeface="Lato"/>
                <a:ea typeface="Lato"/>
                <a:cs typeface="Lato"/>
                <a:sym typeface="Lato"/>
              </a:rPr>
              <a:t>My Irish Books have some of the pages of their books and illustrations around the railings of a playground in Meath..</a:t>
            </a:r>
            <a:endParaRPr/>
          </a:p>
        </p:txBody>
      </p:sp>
      <p:sp>
        <p:nvSpPr>
          <p:cNvPr id="2254" name="Google Shape;2254;p4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p4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0" name="Google Shape;2260;p4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0" i="0" lang="en-GB" sz="1800">
                <a:latin typeface="Calibri"/>
                <a:ea typeface="Calibri"/>
                <a:cs typeface="Calibri"/>
                <a:sym typeface="Calibri"/>
              </a:rPr>
              <a:t>Light projections in Dublin, Tipperary, Kildare and Cork for the launch of SOLAS’s This is FET campaign in 2019. </a:t>
            </a:r>
            <a:endParaRPr b="0" i="0" sz="1800">
              <a:latin typeface="Calibri"/>
              <a:ea typeface="Calibri"/>
              <a:cs typeface="Calibri"/>
              <a:sym typeface="Calibri"/>
            </a:endParaRPr>
          </a:p>
          <a:p>
            <a:pPr indent="0" lvl="0" marL="0" rtl="0" algn="ctr">
              <a:spcBef>
                <a:spcPts val="0"/>
              </a:spcBef>
              <a:spcAft>
                <a:spcPts val="0"/>
              </a:spcAft>
              <a:buNone/>
            </a:pPr>
            <a:r>
              <a:rPr b="0" i="0" lang="en-GB" sz="1800">
                <a:latin typeface="Calibri"/>
                <a:ea typeface="Calibri"/>
                <a:cs typeface="Calibri"/>
                <a:sym typeface="Calibri"/>
              </a:rPr>
              <a:t> </a:t>
            </a:r>
            <a:endParaRPr b="0" i="0" sz="1800">
              <a:latin typeface="Calibri"/>
              <a:ea typeface="Calibri"/>
              <a:cs typeface="Calibri"/>
              <a:sym typeface="Calibri"/>
            </a:endParaRPr>
          </a:p>
          <a:p>
            <a:pPr indent="-342900" lvl="0" marL="342900" rtl="0" algn="just">
              <a:spcBef>
                <a:spcPts val="0"/>
              </a:spcBef>
              <a:spcAft>
                <a:spcPts val="0"/>
              </a:spcAft>
              <a:buClr>
                <a:schemeClr val="dk1"/>
              </a:buClr>
              <a:buSzPts val="1800"/>
              <a:buFont typeface="Noto Sans Symbols"/>
              <a:buChar char="∙"/>
            </a:pPr>
            <a:r>
              <a:rPr lang="en-GB" sz="1800">
                <a:latin typeface="Calibri"/>
                <a:ea typeface="Calibri"/>
                <a:cs typeface="Calibri"/>
                <a:sym typeface="Calibri"/>
              </a:rPr>
              <a:t>Barnardo’s Square, Dame Street, Dublin – adjacent to Dublin City Hall;</a:t>
            </a:r>
            <a:endParaRPr sz="1800">
              <a:latin typeface="Calibri"/>
              <a:ea typeface="Calibri"/>
              <a:cs typeface="Calibri"/>
              <a:sym typeface="Calibri"/>
            </a:endParaRPr>
          </a:p>
          <a:p>
            <a:pPr indent="-342900" lvl="0" marL="342900" rtl="0" algn="just">
              <a:spcBef>
                <a:spcPts val="0"/>
              </a:spcBef>
              <a:spcAft>
                <a:spcPts val="0"/>
              </a:spcAft>
              <a:buClr>
                <a:schemeClr val="dk1"/>
              </a:buClr>
              <a:buSzPts val="1800"/>
              <a:buFont typeface="Noto Sans Symbols"/>
              <a:buChar char="∙"/>
            </a:pPr>
            <a:r>
              <a:rPr lang="en-GB" sz="1800">
                <a:latin typeface="Calibri"/>
                <a:ea typeface="Calibri"/>
                <a:cs typeface="Calibri"/>
                <a:sym typeface="Calibri"/>
              </a:rPr>
              <a:t>Cork College of Commerce; </a:t>
            </a:r>
            <a:endParaRPr sz="1800">
              <a:latin typeface="Calibri"/>
              <a:ea typeface="Calibri"/>
              <a:cs typeface="Calibri"/>
              <a:sym typeface="Calibri"/>
            </a:endParaRPr>
          </a:p>
          <a:p>
            <a:pPr indent="-342900" lvl="0" marL="342900" rtl="0" algn="just">
              <a:spcBef>
                <a:spcPts val="0"/>
              </a:spcBef>
              <a:spcAft>
                <a:spcPts val="0"/>
              </a:spcAft>
              <a:buClr>
                <a:schemeClr val="dk1"/>
              </a:buClr>
              <a:buSzPts val="1800"/>
              <a:buFont typeface="Noto Sans Symbols"/>
              <a:buChar char="∙"/>
            </a:pPr>
            <a:r>
              <a:rPr lang="en-GB" sz="1800">
                <a:latin typeface="Calibri"/>
                <a:ea typeface="Calibri"/>
                <a:cs typeface="Calibri"/>
                <a:sym typeface="Calibri"/>
              </a:rPr>
              <a:t>Kildare Education and Training Board; and</a:t>
            </a:r>
            <a:endParaRPr sz="1800">
              <a:latin typeface="Calibri"/>
              <a:ea typeface="Calibri"/>
              <a:cs typeface="Calibri"/>
              <a:sym typeface="Calibri"/>
            </a:endParaRPr>
          </a:p>
          <a:p>
            <a:pPr indent="-342900" lvl="0" marL="342900" rtl="0" algn="just">
              <a:spcBef>
                <a:spcPts val="0"/>
              </a:spcBef>
              <a:spcAft>
                <a:spcPts val="0"/>
              </a:spcAft>
              <a:buClr>
                <a:schemeClr val="dk1"/>
              </a:buClr>
              <a:buSzPts val="1800"/>
              <a:buFont typeface="Noto Sans Symbols"/>
              <a:buChar char="∙"/>
            </a:pPr>
            <a:r>
              <a:rPr lang="en-GB" sz="1800">
                <a:latin typeface="Calibri"/>
                <a:ea typeface="Calibri"/>
                <a:cs typeface="Calibri"/>
                <a:sym typeface="Calibri"/>
              </a:rPr>
              <a:t>The Rock of Cashel in Co. Tipperary.</a:t>
            </a:r>
            <a:endParaRPr sz="1800">
              <a:latin typeface="Calibri"/>
              <a:ea typeface="Calibri"/>
              <a:cs typeface="Calibri"/>
              <a:sym typeface="Calibri"/>
            </a:endParaRPr>
          </a:p>
          <a:p>
            <a:pPr indent="0" lvl="0" marL="0" rtl="0" algn="l">
              <a:spcBef>
                <a:spcPts val="0"/>
              </a:spcBef>
              <a:spcAft>
                <a:spcPts val="0"/>
              </a:spcAft>
              <a:buNone/>
            </a:pPr>
            <a:r>
              <a:t/>
            </a:r>
            <a:endParaRPr b="0" i="0"/>
          </a:p>
        </p:txBody>
      </p:sp>
      <p:sp>
        <p:nvSpPr>
          <p:cNvPr id="2261" name="Google Shape;2261;p4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4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7" name="Google Shape;2267;p4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Images from the Virtual Dementia Tour, which we brought to Ireland for Right at Home, a home-care provider.</a:t>
            </a:r>
            <a:endParaRPr/>
          </a:p>
          <a:p>
            <a:pPr indent="0" lvl="0" marL="0" rtl="0" algn="l">
              <a:spcBef>
                <a:spcPts val="0"/>
              </a:spcBef>
              <a:spcAft>
                <a:spcPts val="0"/>
              </a:spcAft>
              <a:buNone/>
            </a:pPr>
            <a:r>
              <a:rPr lang="en-GB"/>
              <a:t>Tour to regional locations; upskilling opportunities for RAH staff; opportunities for public engagement – as well as national and regional media campaigns. </a:t>
            </a:r>
            <a:endParaRPr/>
          </a:p>
        </p:txBody>
      </p:sp>
      <p:sp>
        <p:nvSpPr>
          <p:cNvPr id="2268" name="Google Shape;2268;p4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p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3" name="Google Shape;1933;p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934" name="Google Shape;1934;p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p5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3" name="Google Shape;2273;p5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The outdoor exhibition that was the culmination of DIAS’s astrophotography competition, ‘Reach for the Stars’, in its inaugural year (2020-2021). </a:t>
            </a:r>
            <a:endParaRPr/>
          </a:p>
        </p:txBody>
      </p:sp>
      <p:sp>
        <p:nvSpPr>
          <p:cNvPr id="2274" name="Google Shape;2274;p5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7" name="Shape 2277"/>
        <p:cNvGrpSpPr/>
        <p:nvPr/>
      </p:nvGrpSpPr>
      <p:grpSpPr>
        <a:xfrm>
          <a:off x="0" y="0"/>
          <a:ext cx="0" cy="0"/>
          <a:chOff x="0" y="0"/>
          <a:chExt cx="0" cy="0"/>
        </a:xfrm>
      </p:grpSpPr>
      <p:sp>
        <p:nvSpPr>
          <p:cNvPr id="2278" name="Google Shape;2278;p5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9" name="Google Shape;2279;p5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https://www.youtube.com/watch?v=nkt2xDBQZSk&amp;t=1s</a:t>
            </a:r>
            <a:endParaRPr/>
          </a:p>
          <a:p>
            <a:pPr indent="0" lvl="0" marL="0" rtl="0" algn="l">
              <a:spcBef>
                <a:spcPts val="0"/>
              </a:spcBef>
              <a:spcAft>
                <a:spcPts val="0"/>
              </a:spcAft>
              <a:buNone/>
            </a:pPr>
            <a:r>
              <a:rPr lang="en-GB"/>
              <a:t>2020 WorkEqual Campaign</a:t>
            </a:r>
            <a:endParaRPr/>
          </a:p>
        </p:txBody>
      </p:sp>
      <p:sp>
        <p:nvSpPr>
          <p:cNvPr id="2280" name="Google Shape;2280;p5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3" name="Shape 2283"/>
        <p:cNvGrpSpPr/>
        <p:nvPr/>
      </p:nvGrpSpPr>
      <p:grpSpPr>
        <a:xfrm>
          <a:off x="0" y="0"/>
          <a:ext cx="0" cy="0"/>
          <a:chOff x="0" y="0"/>
          <a:chExt cx="0" cy="0"/>
        </a:xfrm>
      </p:grpSpPr>
      <p:sp>
        <p:nvSpPr>
          <p:cNvPr id="2284" name="Google Shape;2284;p5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5" name="Google Shape;2285;p5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chemeClr val="dk1"/>
              </a:buClr>
              <a:buSzPts val="1200"/>
              <a:buFont typeface="Calibri"/>
              <a:buNone/>
            </a:pPr>
            <a:r>
              <a:rPr lang="en-GB"/>
              <a:t>DRCC’s We Consent campaign: https://www.we-consent.ie/get-involved/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These sorts of intimate conversations can work really well in tackling trickier topics, e.g. trans rights.</a:t>
            </a:r>
            <a:endParaRPr/>
          </a:p>
          <a:p>
            <a:pPr indent="0" lvl="0" marL="0" rtl="0" algn="l">
              <a:spcBef>
                <a:spcPts val="0"/>
              </a:spcBef>
              <a:spcAft>
                <a:spcPts val="0"/>
              </a:spcAft>
              <a:buNone/>
            </a:pPr>
            <a:r>
              <a:t/>
            </a:r>
            <a:endParaRPr/>
          </a:p>
        </p:txBody>
      </p:sp>
      <p:sp>
        <p:nvSpPr>
          <p:cNvPr id="2286" name="Google Shape;2286;p5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9" name="Shape 2289"/>
        <p:cNvGrpSpPr/>
        <p:nvPr/>
      </p:nvGrpSpPr>
      <p:grpSpPr>
        <a:xfrm>
          <a:off x="0" y="0"/>
          <a:ext cx="0" cy="0"/>
          <a:chOff x="0" y="0"/>
          <a:chExt cx="0" cy="0"/>
        </a:xfrm>
      </p:grpSpPr>
      <p:sp>
        <p:nvSpPr>
          <p:cNvPr id="2290" name="Google Shape;2290;p5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1" name="Google Shape;2291;p5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Comedian &amp; presenter Kevin McGahern</a:t>
            </a:r>
            <a:endParaRPr/>
          </a:p>
        </p:txBody>
      </p:sp>
      <p:sp>
        <p:nvSpPr>
          <p:cNvPr id="2292" name="Google Shape;2292;p5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5" name="Shape 2295"/>
        <p:cNvGrpSpPr/>
        <p:nvPr/>
      </p:nvGrpSpPr>
      <p:grpSpPr>
        <a:xfrm>
          <a:off x="0" y="0"/>
          <a:ext cx="0" cy="0"/>
          <a:chOff x="0" y="0"/>
          <a:chExt cx="0" cy="0"/>
        </a:xfrm>
      </p:grpSpPr>
      <p:sp>
        <p:nvSpPr>
          <p:cNvPr id="2296" name="Google Shape;2296;p5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7" name="Google Shape;2297;p5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GB"/>
              <a:t>The ‘Make Rights Real’ campaign for IHREC, 2015. </a:t>
            </a:r>
            <a:endParaRPr/>
          </a:p>
          <a:p>
            <a:pPr indent="0" lvl="0" marL="0" rtl="0" algn="just">
              <a:spcBef>
                <a:spcPts val="0"/>
              </a:spcBef>
              <a:spcAft>
                <a:spcPts val="0"/>
              </a:spcAft>
              <a:buNone/>
            </a:pPr>
            <a:r>
              <a:rPr lang="en-GB" sz="1800">
                <a:latin typeface="Calibri"/>
                <a:ea typeface="Calibri"/>
                <a:cs typeface="Calibri"/>
                <a:sym typeface="Calibri"/>
              </a:rPr>
              <a:t> </a:t>
            </a:r>
            <a:endParaRPr/>
          </a:p>
          <a:p>
            <a:pPr indent="0" lvl="0" marL="0" rtl="0" algn="just">
              <a:spcBef>
                <a:spcPts val="0"/>
              </a:spcBef>
              <a:spcAft>
                <a:spcPts val="0"/>
              </a:spcAft>
              <a:buNone/>
            </a:pPr>
            <a:r>
              <a:rPr lang="en-GB" sz="1800">
                <a:latin typeface="Calibri"/>
                <a:ea typeface="Calibri"/>
                <a:cs typeface="Calibri"/>
                <a:sym typeface="Calibri"/>
              </a:rPr>
              <a:t>A key ‘win’ for the campaign was the establishment of a partnership with The Irish Times Book Club. Working closely with the Books Editor, Martin Doyle, we approached several well-known Irish authors to choose an article from the Universal Declaration of Human Rights, and write a creative response. These were published simultaneously on </a:t>
            </a:r>
            <a:r>
              <a:rPr lang="en-GB" sz="1800" u="sng">
                <a:solidFill>
                  <a:srgbClr val="0000FF"/>
                </a:solidFill>
                <a:latin typeface="Calibri"/>
                <a:ea typeface="Calibri"/>
                <a:cs typeface="Calibri"/>
                <a:sym typeface="Calibri"/>
                <a:hlinkClick r:id="rId2">
                  <a:extLst>
                    <a:ext uri="{A12FA001-AC4F-418D-AE19-62706E023703}">
                      <ahyp:hlinkClr val="tx"/>
                    </a:ext>
                  </a:extLst>
                </a:hlinkClick>
              </a:rPr>
              <a:t>www.makerightsreal.ie</a:t>
            </a:r>
            <a:r>
              <a:rPr lang="en-GB" sz="1800">
                <a:latin typeface="Calibri"/>
                <a:ea typeface="Calibri"/>
                <a:cs typeface="Calibri"/>
                <a:sym typeface="Calibri"/>
              </a:rPr>
              <a:t> and </a:t>
            </a:r>
            <a:r>
              <a:rPr lang="en-GB" sz="1800" u="sng">
                <a:solidFill>
                  <a:srgbClr val="0000FF"/>
                </a:solidFill>
                <a:latin typeface="Calibri"/>
                <a:ea typeface="Calibri"/>
                <a:cs typeface="Calibri"/>
                <a:sym typeface="Calibri"/>
                <a:hlinkClick r:id="rId3">
                  <a:extLst>
                    <a:ext uri="{A12FA001-AC4F-418D-AE19-62706E023703}">
                      <ahyp:hlinkClr val="tx"/>
                    </a:ext>
                  </a:extLst>
                </a:hlinkClick>
              </a:rPr>
              <a:t>www.irishtimes.com</a:t>
            </a:r>
            <a:r>
              <a:rPr lang="en-GB" sz="1800">
                <a:latin typeface="Calibri"/>
                <a:ea typeface="Calibri"/>
                <a:cs typeface="Calibri"/>
                <a:sym typeface="Calibri"/>
              </a:rPr>
              <a:t> to mark Human Rights Day 2015 and shared widely across the social media profiles of both organisations and by the participating authors themselves. Contributing authors included Martina Devlin, Nuala O’Connor, Martina Evans, Anakana Schofield and Eoin McNamee.  </a:t>
            </a:r>
            <a:endParaRPr/>
          </a:p>
          <a:p>
            <a:pPr indent="0" lvl="0" marL="0" rtl="0" algn="l">
              <a:spcBef>
                <a:spcPts val="0"/>
              </a:spcBef>
              <a:spcAft>
                <a:spcPts val="0"/>
              </a:spcAft>
              <a:buNone/>
            </a:pPr>
            <a:r>
              <a:t/>
            </a:r>
            <a:endParaRPr/>
          </a:p>
        </p:txBody>
      </p:sp>
      <p:sp>
        <p:nvSpPr>
          <p:cNvPr id="2298" name="Google Shape;2298;p5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p5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3" name="Google Shape;2303;p5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20 min for their brainstorm; 15 min for reporting back on creative ideas. </a:t>
            </a:r>
            <a:endParaRPr/>
          </a:p>
        </p:txBody>
      </p:sp>
      <p:sp>
        <p:nvSpPr>
          <p:cNvPr id="2304" name="Google Shape;2304;p5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p5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0" name="Google Shape;2310;p5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10 min</a:t>
            </a:r>
            <a:endParaRPr b="1"/>
          </a:p>
        </p:txBody>
      </p:sp>
      <p:sp>
        <p:nvSpPr>
          <p:cNvPr id="2311" name="Google Shape;2311;p5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p5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6" name="Google Shape;2316;p5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b="1"/>
          </a:p>
        </p:txBody>
      </p:sp>
      <p:sp>
        <p:nvSpPr>
          <p:cNvPr id="2317" name="Google Shape;2317;p5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0" name="Shape 2320"/>
        <p:cNvGrpSpPr/>
        <p:nvPr/>
      </p:nvGrpSpPr>
      <p:grpSpPr>
        <a:xfrm>
          <a:off x="0" y="0"/>
          <a:ext cx="0" cy="0"/>
          <a:chOff x="0" y="0"/>
          <a:chExt cx="0" cy="0"/>
        </a:xfrm>
      </p:grpSpPr>
      <p:sp>
        <p:nvSpPr>
          <p:cNvPr id="2321" name="Google Shape;2321;p5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2" name="Google Shape;2322;p5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GB"/>
              <a:t>Over to Claudia (5 min)</a:t>
            </a:r>
            <a:endParaRPr b="1"/>
          </a:p>
        </p:txBody>
      </p:sp>
      <p:sp>
        <p:nvSpPr>
          <p:cNvPr id="2323" name="Google Shape;2323;p5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6" name="Shape 2326"/>
        <p:cNvGrpSpPr/>
        <p:nvPr/>
      </p:nvGrpSpPr>
      <p:grpSpPr>
        <a:xfrm>
          <a:off x="0" y="0"/>
          <a:ext cx="0" cy="0"/>
          <a:chOff x="0" y="0"/>
          <a:chExt cx="0" cy="0"/>
        </a:xfrm>
      </p:grpSpPr>
      <p:sp>
        <p:nvSpPr>
          <p:cNvPr id="2327" name="Google Shape;2327;p5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8" name="Google Shape;2328;p5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329" name="Google Shape;2329;p5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GB">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p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0" name="Google Shape;1940;p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941" name="Google Shape;1941;p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p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8" name="Google Shape;1948;p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949" name="Google Shape;1949;p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p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8" name="Google Shape;1958;p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959" name="Google Shape;1959;p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p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0" name="Google Shape;1970;p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971" name="Google Shape;1971;p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3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3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2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40.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40.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40.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40.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28.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2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22.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6.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36.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36.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6.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3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36.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6.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28.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2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1">
  <p:cSld name="Breaker page 1">
    <p:spTree>
      <p:nvGrpSpPr>
        <p:cNvPr id="15" name="Shape 15"/>
        <p:cNvGrpSpPr/>
        <p:nvPr/>
      </p:nvGrpSpPr>
      <p:grpSpPr>
        <a:xfrm>
          <a:off x="0" y="0"/>
          <a:ext cx="0" cy="0"/>
          <a:chOff x="0" y="0"/>
          <a:chExt cx="0" cy="0"/>
        </a:xfrm>
      </p:grpSpPr>
      <p:sp>
        <p:nvSpPr>
          <p:cNvPr id="16" name="Google Shape;16;p61"/>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7" name="Google Shape;17;p61"/>
          <p:cNvPicPr preferRelativeResize="0"/>
          <p:nvPr/>
        </p:nvPicPr>
        <p:blipFill rotWithShape="1">
          <a:blip r:embed="rId2">
            <a:alphaModFix amt="6000"/>
          </a:blip>
          <a:srcRect b="22229" l="14489" r="24906" t="40153"/>
          <a:stretch/>
        </p:blipFill>
        <p:spPr>
          <a:xfrm>
            <a:off x="-3" y="-1"/>
            <a:ext cx="12402727" cy="6976533"/>
          </a:xfrm>
          <a:prstGeom prst="rect">
            <a:avLst/>
          </a:prstGeom>
          <a:noFill/>
          <a:ln>
            <a:noFill/>
          </a:ln>
        </p:spPr>
      </p:pic>
      <p:pic>
        <p:nvPicPr>
          <p:cNvPr id="18" name="Google Shape;18;p61"/>
          <p:cNvPicPr preferRelativeResize="0"/>
          <p:nvPr/>
        </p:nvPicPr>
        <p:blipFill rotWithShape="1">
          <a:blip r:embed="rId3">
            <a:alphaModFix/>
          </a:blip>
          <a:srcRect b="0" l="0" r="0" t="0"/>
          <a:stretch/>
        </p:blipFill>
        <p:spPr>
          <a:xfrm>
            <a:off x="9644063" y="4731744"/>
            <a:ext cx="2547937" cy="1959420"/>
          </a:xfrm>
          <a:prstGeom prst="rect">
            <a:avLst/>
          </a:prstGeom>
          <a:noFill/>
          <a:ln>
            <a:noFill/>
          </a:ln>
        </p:spPr>
      </p:pic>
      <p:sp>
        <p:nvSpPr>
          <p:cNvPr id="19" name="Google Shape;19;p61"/>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F3F3F1"/>
              </a:buClr>
              <a:buSzPts val="6200"/>
              <a:buFont typeface="Arial"/>
              <a:buNone/>
              <a:defRPr b="0" i="0" sz="6200">
                <a:solidFill>
                  <a:srgbClr val="F3F3F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61"/>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F3F3F1"/>
              </a:buClr>
              <a:buSzPts val="2800"/>
              <a:buNone/>
              <a:defRPr b="1" i="0" sz="2800">
                <a:solidFill>
                  <a:srgbClr val="F3F3F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1">
  <p:cSld name="Last Page 1">
    <p:spTree>
      <p:nvGrpSpPr>
        <p:cNvPr id="63" name="Shape 63"/>
        <p:cNvGrpSpPr/>
        <p:nvPr/>
      </p:nvGrpSpPr>
      <p:grpSpPr>
        <a:xfrm>
          <a:off x="0" y="0"/>
          <a:ext cx="0" cy="0"/>
          <a:chOff x="0" y="0"/>
          <a:chExt cx="0" cy="0"/>
        </a:xfrm>
      </p:grpSpPr>
      <p:sp>
        <p:nvSpPr>
          <p:cNvPr id="64" name="Google Shape;64;p225"/>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 name="Google Shape;65;p225"/>
          <p:cNvSpPr txBox="1"/>
          <p:nvPr/>
        </p:nvSpPr>
        <p:spPr>
          <a:xfrm>
            <a:off x="682003" y="886265"/>
            <a:ext cx="3730752" cy="2533001"/>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Alice PR &amp; Events</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10 Fortescue Lane</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Mountpleasant Avenue </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Lower</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Dublin D06 X4W7</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Ireland</a:t>
            </a:r>
            <a:endParaRPr/>
          </a:p>
          <a:p>
            <a:pPr indent="0" lvl="0" marL="0" marR="0" rtl="0" algn="l">
              <a:lnSpc>
                <a:spcPct val="110000"/>
              </a:lnSpc>
              <a:spcBef>
                <a:spcPts val="0"/>
              </a:spcBef>
              <a:spcAft>
                <a:spcPts val="0"/>
              </a:spcAft>
              <a:buNone/>
            </a:pPr>
            <a:r>
              <a:t/>
            </a:r>
            <a:endParaRPr b="0" i="0" sz="1800">
              <a:solidFill>
                <a:srgbClr val="1F2B5D"/>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rgbClr val="1F2B5D"/>
                </a:solidFill>
                <a:latin typeface="Roboto"/>
                <a:ea typeface="Roboto"/>
                <a:cs typeface="Roboto"/>
                <a:sym typeface="Roboto"/>
              </a:rPr>
              <a:t> </a:t>
            </a:r>
            <a:endParaRPr/>
          </a:p>
        </p:txBody>
      </p:sp>
      <p:sp>
        <p:nvSpPr>
          <p:cNvPr id="66" name="Google Shape;66;p225"/>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Tel: </a:t>
            </a:r>
            <a:r>
              <a:rPr b="0" i="0" lang="en-GB" sz="1800">
                <a:solidFill>
                  <a:srgbClr val="1F2B5D"/>
                </a:solidFill>
                <a:latin typeface="Roboto Serif Light"/>
                <a:ea typeface="Roboto Serif Light"/>
                <a:cs typeface="Roboto Serif Light"/>
                <a:sym typeface="Roboto Serif Light"/>
              </a:rPr>
              <a:t>+353 1 558 2151</a:t>
            </a:r>
            <a:endParaRPr/>
          </a:p>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Email: </a:t>
            </a:r>
            <a:r>
              <a:rPr b="0" i="0" lang="en-GB" sz="1800">
                <a:solidFill>
                  <a:srgbClr val="1F2B5D"/>
                </a:solidFill>
                <a:latin typeface="Roboto Serif Light"/>
                <a:ea typeface="Roboto Serif Light"/>
                <a:cs typeface="Roboto Serif Light"/>
                <a:sym typeface="Roboto Serif Light"/>
              </a:rPr>
              <a:t>info@alicepr.com</a:t>
            </a:r>
            <a:endParaRPr b="0" i="0" sz="1800">
              <a:solidFill>
                <a:srgbClr val="1F2B5D"/>
              </a:solidFill>
              <a:latin typeface="Roboto Serif Light"/>
              <a:ea typeface="Roboto Serif Light"/>
              <a:cs typeface="Roboto Serif Light"/>
              <a:sym typeface="Roboto Serif Light"/>
            </a:endParaRPr>
          </a:p>
          <a:p>
            <a:pPr indent="0" lvl="0" marL="0" marR="0" rtl="0" algn="l">
              <a:lnSpc>
                <a:spcPct val="110000"/>
              </a:lnSpc>
              <a:spcBef>
                <a:spcPts val="0"/>
              </a:spcBef>
              <a:spcAft>
                <a:spcPts val="0"/>
              </a:spcAft>
              <a:buNone/>
            </a:pPr>
            <a:r>
              <a:t/>
            </a:r>
            <a:endParaRPr b="0" i="0" sz="1800">
              <a:solidFill>
                <a:srgbClr val="1F2B5D"/>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rgbClr val="1F2B5D"/>
                </a:solidFill>
                <a:latin typeface="Roboto"/>
                <a:ea typeface="Roboto"/>
                <a:cs typeface="Roboto"/>
                <a:sym typeface="Roboto"/>
              </a:rPr>
              <a:t> </a:t>
            </a:r>
            <a:endParaRPr/>
          </a:p>
        </p:txBody>
      </p:sp>
      <p:pic>
        <p:nvPicPr>
          <p:cNvPr id="67" name="Google Shape;67;p225"/>
          <p:cNvPicPr preferRelativeResize="0"/>
          <p:nvPr/>
        </p:nvPicPr>
        <p:blipFill rotWithShape="1">
          <a:blip r:embed="rId2">
            <a:alphaModFix/>
          </a:blip>
          <a:srcRect b="0" l="0" r="0" t="0"/>
          <a:stretch/>
        </p:blipFill>
        <p:spPr>
          <a:xfrm>
            <a:off x="9639993" y="4731011"/>
            <a:ext cx="2552009" cy="1962551"/>
          </a:xfrm>
          <a:prstGeom prst="rect">
            <a:avLst/>
          </a:prstGeom>
          <a:noFill/>
          <a:ln>
            <a:noFill/>
          </a:ln>
        </p:spPr>
      </p:pic>
      <p:pic>
        <p:nvPicPr>
          <p:cNvPr id="68" name="Google Shape;68;p225"/>
          <p:cNvPicPr preferRelativeResize="0"/>
          <p:nvPr/>
        </p:nvPicPr>
        <p:blipFill rotWithShape="1">
          <a:blip r:embed="rId3">
            <a:alphaModFix/>
          </a:blip>
          <a:srcRect b="0" l="0" r="0" t="0"/>
          <a:stretch/>
        </p:blipFill>
        <p:spPr>
          <a:xfrm>
            <a:off x="1292599" y="4286248"/>
            <a:ext cx="457492" cy="457492"/>
          </a:xfrm>
          <a:prstGeom prst="rect">
            <a:avLst/>
          </a:prstGeom>
          <a:noFill/>
          <a:ln>
            <a:noFill/>
          </a:ln>
        </p:spPr>
      </p:pic>
      <p:pic>
        <p:nvPicPr>
          <p:cNvPr id="69" name="Google Shape;69;p225"/>
          <p:cNvPicPr preferRelativeResize="0"/>
          <p:nvPr/>
        </p:nvPicPr>
        <p:blipFill rotWithShape="1">
          <a:blip r:embed="rId4">
            <a:alphaModFix/>
          </a:blip>
          <a:srcRect b="0" l="0" r="0" t="0"/>
          <a:stretch/>
        </p:blipFill>
        <p:spPr>
          <a:xfrm>
            <a:off x="1850049" y="4286248"/>
            <a:ext cx="457492" cy="457492"/>
          </a:xfrm>
          <a:prstGeom prst="rect">
            <a:avLst/>
          </a:prstGeom>
          <a:noFill/>
          <a:ln>
            <a:noFill/>
          </a:ln>
        </p:spPr>
      </p:pic>
      <p:pic>
        <p:nvPicPr>
          <p:cNvPr id="70" name="Google Shape;70;p225"/>
          <p:cNvPicPr preferRelativeResize="0"/>
          <p:nvPr/>
        </p:nvPicPr>
        <p:blipFill rotWithShape="1">
          <a:blip r:embed="rId5">
            <a:alphaModFix/>
          </a:blip>
          <a:srcRect b="0" l="0" r="0" t="0"/>
          <a:stretch/>
        </p:blipFill>
        <p:spPr>
          <a:xfrm>
            <a:off x="728798" y="4286247"/>
            <a:ext cx="457491" cy="457491"/>
          </a:xfrm>
          <a:prstGeom prst="rect">
            <a:avLst/>
          </a:prstGeom>
          <a:noFill/>
          <a:ln>
            <a:noFill/>
          </a:ln>
        </p:spPr>
      </p:pic>
      <p:pic>
        <p:nvPicPr>
          <p:cNvPr id="71" name="Google Shape;71;p225"/>
          <p:cNvPicPr preferRelativeResize="0"/>
          <p:nvPr/>
        </p:nvPicPr>
        <p:blipFill rotWithShape="1">
          <a:blip r:embed="rId6">
            <a:alphaModFix/>
          </a:blip>
          <a:srcRect b="0" l="0" r="0" t="0"/>
          <a:stretch/>
        </p:blipFill>
        <p:spPr>
          <a:xfrm>
            <a:off x="2407875" y="4286248"/>
            <a:ext cx="457491" cy="457491"/>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8" name="Shape 738"/>
        <p:cNvGrpSpPr/>
        <p:nvPr/>
      </p:nvGrpSpPr>
      <p:grpSpPr>
        <a:xfrm>
          <a:off x="0" y="0"/>
          <a:ext cx="0" cy="0"/>
          <a:chOff x="0" y="0"/>
          <a:chExt cx="0" cy="0"/>
        </a:xfrm>
      </p:grpSpPr>
      <p:sp>
        <p:nvSpPr>
          <p:cNvPr id="739" name="Google Shape;739;p1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0" name="Google Shape;740;p1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1" name="Google Shape;741;p1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2" name="Google Shape;742;p1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43" name="Shape 743"/>
        <p:cNvGrpSpPr/>
        <p:nvPr/>
      </p:nvGrpSpPr>
      <p:grpSpPr>
        <a:xfrm>
          <a:off x="0" y="0"/>
          <a:ext cx="0" cy="0"/>
          <a:chOff x="0" y="0"/>
          <a:chExt cx="0" cy="0"/>
        </a:xfrm>
      </p:grpSpPr>
      <p:sp>
        <p:nvSpPr>
          <p:cNvPr id="744" name="Google Shape;744;p1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5" name="Google Shape;745;p1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46" name="Google Shape;746;p1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7" name="Google Shape;747;p1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8" name="Google Shape;748;p1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9" name="Google Shape;749;p1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0" name="Shape 750"/>
        <p:cNvGrpSpPr/>
        <p:nvPr/>
      </p:nvGrpSpPr>
      <p:grpSpPr>
        <a:xfrm>
          <a:off x="0" y="0"/>
          <a:ext cx="0" cy="0"/>
          <a:chOff x="0" y="0"/>
          <a:chExt cx="0" cy="0"/>
        </a:xfrm>
      </p:grpSpPr>
      <p:sp>
        <p:nvSpPr>
          <p:cNvPr id="751" name="Google Shape;751;p1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2" name="Google Shape;752;p122"/>
          <p:cNvSpPr/>
          <p:nvPr>
            <p:ph idx="2" type="pic"/>
          </p:nvPr>
        </p:nvSpPr>
        <p:spPr>
          <a:xfrm>
            <a:off x="5183188" y="987425"/>
            <a:ext cx="6172200" cy="4873625"/>
          </a:xfrm>
          <a:prstGeom prst="rect">
            <a:avLst/>
          </a:prstGeom>
          <a:noFill/>
          <a:ln>
            <a:noFill/>
          </a:ln>
        </p:spPr>
      </p:sp>
      <p:sp>
        <p:nvSpPr>
          <p:cNvPr id="753" name="Google Shape;753;p1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4" name="Google Shape;754;p1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5" name="Google Shape;755;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6" name="Google Shape;756;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7" name="Shape 757"/>
        <p:cNvGrpSpPr/>
        <p:nvPr/>
      </p:nvGrpSpPr>
      <p:grpSpPr>
        <a:xfrm>
          <a:off x="0" y="0"/>
          <a:ext cx="0" cy="0"/>
          <a:chOff x="0" y="0"/>
          <a:chExt cx="0" cy="0"/>
        </a:xfrm>
      </p:grpSpPr>
      <p:sp>
        <p:nvSpPr>
          <p:cNvPr id="758" name="Google Shape;758;p1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9" name="Google Shape;759;p1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0" name="Google Shape;760;p1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1" name="Google Shape;761;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2" name="Google Shape;762;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3" name="Shape 763"/>
        <p:cNvGrpSpPr/>
        <p:nvPr/>
      </p:nvGrpSpPr>
      <p:grpSpPr>
        <a:xfrm>
          <a:off x="0" y="0"/>
          <a:ext cx="0" cy="0"/>
          <a:chOff x="0" y="0"/>
          <a:chExt cx="0" cy="0"/>
        </a:xfrm>
      </p:grpSpPr>
      <p:sp>
        <p:nvSpPr>
          <p:cNvPr id="764" name="Google Shape;764;p1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5" name="Google Shape;765;p1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7" name="Google Shape;767;p1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8" name="Google Shape;768;p1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3">
  <p:cSld name="2 pic slide 3">
    <p:spTree>
      <p:nvGrpSpPr>
        <p:cNvPr id="775" name="Shape 775"/>
        <p:cNvGrpSpPr/>
        <p:nvPr/>
      </p:nvGrpSpPr>
      <p:grpSpPr>
        <a:xfrm>
          <a:off x="0" y="0"/>
          <a:ext cx="0" cy="0"/>
          <a:chOff x="0" y="0"/>
          <a:chExt cx="0" cy="0"/>
        </a:xfrm>
      </p:grpSpPr>
      <p:sp>
        <p:nvSpPr>
          <p:cNvPr id="776" name="Google Shape;776;p70"/>
          <p:cNvSpPr/>
          <p:nvPr>
            <p:ph idx="2" type="pic"/>
          </p:nvPr>
        </p:nvSpPr>
        <p:spPr>
          <a:xfrm>
            <a:off x="587829" y="2079172"/>
            <a:ext cx="5181601" cy="2955471"/>
          </a:xfrm>
          <a:prstGeom prst="rect">
            <a:avLst/>
          </a:prstGeom>
          <a:noFill/>
          <a:ln>
            <a:noFill/>
          </a:ln>
        </p:spPr>
      </p:sp>
      <p:sp>
        <p:nvSpPr>
          <p:cNvPr id="777" name="Google Shape;777;p70"/>
          <p:cNvSpPr/>
          <p:nvPr>
            <p:ph idx="3" type="pic"/>
          </p:nvPr>
        </p:nvSpPr>
        <p:spPr>
          <a:xfrm>
            <a:off x="6422572" y="0"/>
            <a:ext cx="5769428" cy="6857999"/>
          </a:xfrm>
          <a:prstGeom prst="rect">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8" name="Shape 778"/>
        <p:cNvGrpSpPr/>
        <p:nvPr/>
      </p:nvGrpSpPr>
      <p:grpSpPr>
        <a:xfrm>
          <a:off x="0" y="0"/>
          <a:ext cx="0" cy="0"/>
          <a:chOff x="0" y="0"/>
          <a:chExt cx="0" cy="0"/>
        </a:xfrm>
      </p:grpSpPr>
      <p:sp>
        <p:nvSpPr>
          <p:cNvPr id="779" name="Google Shape;779;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0" name="Google Shape;780;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1" name="Google Shape;781;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Content Page 2">
    <p:spTree>
      <p:nvGrpSpPr>
        <p:cNvPr id="782" name="Shape 782"/>
        <p:cNvGrpSpPr/>
        <p:nvPr/>
      </p:nvGrpSpPr>
      <p:grpSpPr>
        <a:xfrm>
          <a:off x="0" y="0"/>
          <a:ext cx="0" cy="0"/>
          <a:chOff x="0" y="0"/>
          <a:chExt cx="0" cy="0"/>
        </a:xfrm>
      </p:grpSpPr>
      <p:sp>
        <p:nvSpPr>
          <p:cNvPr id="783" name="Google Shape;783;p72"/>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4" name="Google Shape;784;p72"/>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85" name="Google Shape;785;p72"/>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3">
  <p:cSld name="Breaker Page 3">
    <p:spTree>
      <p:nvGrpSpPr>
        <p:cNvPr id="786" name="Shape 786"/>
        <p:cNvGrpSpPr/>
        <p:nvPr/>
      </p:nvGrpSpPr>
      <p:grpSpPr>
        <a:xfrm>
          <a:off x="0" y="0"/>
          <a:ext cx="0" cy="0"/>
          <a:chOff x="0" y="0"/>
          <a:chExt cx="0" cy="0"/>
        </a:xfrm>
      </p:grpSpPr>
      <p:sp>
        <p:nvSpPr>
          <p:cNvPr id="787" name="Google Shape;787;p73"/>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88" name="Google Shape;788;p73"/>
          <p:cNvPicPr preferRelativeResize="0"/>
          <p:nvPr/>
        </p:nvPicPr>
        <p:blipFill rotWithShape="1">
          <a:blip r:embed="rId2">
            <a:alphaModFix amt="8000"/>
          </a:blip>
          <a:srcRect b="21296" l="2894" r="37530" t="41727"/>
          <a:stretch/>
        </p:blipFill>
        <p:spPr>
          <a:xfrm>
            <a:off x="-3" y="-1"/>
            <a:ext cx="12192000" cy="6858001"/>
          </a:xfrm>
          <a:prstGeom prst="rect">
            <a:avLst/>
          </a:prstGeom>
          <a:noFill/>
          <a:ln>
            <a:noFill/>
          </a:ln>
        </p:spPr>
      </p:pic>
      <p:sp>
        <p:nvSpPr>
          <p:cNvPr id="789" name="Google Shape;789;p73"/>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1" i="0" sz="62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90" name="Google Shape;790;p73"/>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
        <p:nvSpPr>
          <p:cNvPr id="791" name="Google Shape;791;p73"/>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cSld name="Title Slide ">
    <p:spTree>
      <p:nvGrpSpPr>
        <p:cNvPr id="792" name="Shape 792"/>
        <p:cNvGrpSpPr/>
        <p:nvPr/>
      </p:nvGrpSpPr>
      <p:grpSpPr>
        <a:xfrm>
          <a:off x="0" y="0"/>
          <a:ext cx="0" cy="0"/>
          <a:chOff x="0" y="0"/>
          <a:chExt cx="0" cy="0"/>
        </a:xfrm>
      </p:grpSpPr>
      <p:sp>
        <p:nvSpPr>
          <p:cNvPr id="793" name="Google Shape;793;p268"/>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4" name="Google Shape;794;p268"/>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795" name="Google Shape;795;p268"/>
          <p:cNvPicPr preferRelativeResize="0"/>
          <p:nvPr/>
        </p:nvPicPr>
        <p:blipFill rotWithShape="1">
          <a:blip r:embed="rId3">
            <a:alphaModFix/>
          </a:blip>
          <a:srcRect b="0" l="0" r="0" t="0"/>
          <a:stretch/>
        </p:blipFill>
        <p:spPr>
          <a:xfrm>
            <a:off x="3781504" y="1956392"/>
            <a:ext cx="4331282" cy="33308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2">
  <p:cSld name="Last Page 2">
    <p:spTree>
      <p:nvGrpSpPr>
        <p:cNvPr id="72" name="Shape 72"/>
        <p:cNvGrpSpPr/>
        <p:nvPr/>
      </p:nvGrpSpPr>
      <p:grpSpPr>
        <a:xfrm>
          <a:off x="0" y="0"/>
          <a:ext cx="0" cy="0"/>
          <a:chOff x="0" y="0"/>
          <a:chExt cx="0" cy="0"/>
        </a:xfrm>
      </p:grpSpPr>
      <p:sp>
        <p:nvSpPr>
          <p:cNvPr id="73" name="Google Shape;73;p226"/>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 name="Google Shape;74;p226"/>
          <p:cNvSpPr txBox="1"/>
          <p:nvPr/>
        </p:nvSpPr>
        <p:spPr>
          <a:xfrm>
            <a:off x="682003" y="886265"/>
            <a:ext cx="3730752" cy="2228302"/>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Alice Public Relations</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10 Fortescue Lane</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Mountpleasant Avenue Lower</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Dublin D06 X4W7</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Ireland</a:t>
            </a:r>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sp>
        <p:nvSpPr>
          <p:cNvPr id="75" name="Google Shape;75;p226"/>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Tel: </a:t>
            </a:r>
            <a:r>
              <a:rPr b="0" i="0" lang="en-GB" sz="1800">
                <a:solidFill>
                  <a:schemeClr val="lt1"/>
                </a:solidFill>
                <a:latin typeface="Roboto Serif Light"/>
                <a:ea typeface="Roboto Serif Light"/>
                <a:cs typeface="Roboto Serif Light"/>
                <a:sym typeface="Roboto Serif Light"/>
              </a:rPr>
              <a:t>+353 1 558 2151</a:t>
            </a:r>
            <a:endParaRPr/>
          </a:p>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Email: </a:t>
            </a:r>
            <a:r>
              <a:rPr b="0" i="0" lang="en-GB" sz="1800">
                <a:solidFill>
                  <a:schemeClr val="lt1"/>
                </a:solidFill>
                <a:latin typeface="Roboto Serif Light"/>
                <a:ea typeface="Roboto Serif Light"/>
                <a:cs typeface="Roboto Serif Light"/>
                <a:sym typeface="Roboto Serif Light"/>
              </a:rPr>
              <a:t>info@alicepr.com</a:t>
            </a:r>
            <a:endParaRPr b="0" i="0" sz="1800">
              <a:solidFill>
                <a:schemeClr val="lt1"/>
              </a:solidFill>
              <a:latin typeface="Roboto Serif Light"/>
              <a:ea typeface="Roboto Serif Light"/>
              <a:cs typeface="Roboto Serif Light"/>
              <a:sym typeface="Roboto Serif Light"/>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pic>
        <p:nvPicPr>
          <p:cNvPr id="76" name="Google Shape;76;p226"/>
          <p:cNvPicPr preferRelativeResize="0"/>
          <p:nvPr/>
        </p:nvPicPr>
        <p:blipFill rotWithShape="1">
          <a:blip r:embed="rId2">
            <a:alphaModFix/>
          </a:blip>
          <a:srcRect b="0" l="0" r="0" t="0"/>
          <a:stretch/>
        </p:blipFill>
        <p:spPr>
          <a:xfrm>
            <a:off x="9753600" y="4815982"/>
            <a:ext cx="2438399" cy="1875182"/>
          </a:xfrm>
          <a:prstGeom prst="rect">
            <a:avLst/>
          </a:prstGeom>
          <a:noFill/>
          <a:ln>
            <a:noFill/>
          </a:ln>
        </p:spPr>
      </p:pic>
      <p:pic>
        <p:nvPicPr>
          <p:cNvPr id="77" name="Google Shape;77;p226"/>
          <p:cNvPicPr preferRelativeResize="0"/>
          <p:nvPr/>
        </p:nvPicPr>
        <p:blipFill rotWithShape="1">
          <a:blip r:embed="rId3">
            <a:alphaModFix/>
          </a:blip>
          <a:srcRect b="0" l="0" r="0" t="0"/>
          <a:stretch/>
        </p:blipFill>
        <p:spPr>
          <a:xfrm>
            <a:off x="728798" y="4286249"/>
            <a:ext cx="457491" cy="457491"/>
          </a:xfrm>
          <a:prstGeom prst="rect">
            <a:avLst/>
          </a:prstGeom>
          <a:noFill/>
          <a:ln>
            <a:noFill/>
          </a:ln>
        </p:spPr>
      </p:pic>
      <p:pic>
        <p:nvPicPr>
          <p:cNvPr id="78" name="Google Shape;78;p226"/>
          <p:cNvPicPr preferRelativeResize="0"/>
          <p:nvPr/>
        </p:nvPicPr>
        <p:blipFill rotWithShape="1">
          <a:blip r:embed="rId4">
            <a:alphaModFix/>
          </a:blip>
          <a:srcRect b="0" l="0" r="0" t="0"/>
          <a:stretch/>
        </p:blipFill>
        <p:spPr>
          <a:xfrm>
            <a:off x="1286248" y="4291973"/>
            <a:ext cx="457491" cy="457491"/>
          </a:xfrm>
          <a:prstGeom prst="rect">
            <a:avLst/>
          </a:prstGeom>
          <a:noFill/>
          <a:ln>
            <a:noFill/>
          </a:ln>
        </p:spPr>
      </p:pic>
      <p:pic>
        <p:nvPicPr>
          <p:cNvPr id="79" name="Google Shape;79;p226"/>
          <p:cNvPicPr preferRelativeResize="0"/>
          <p:nvPr/>
        </p:nvPicPr>
        <p:blipFill rotWithShape="1">
          <a:blip r:embed="rId5">
            <a:alphaModFix/>
          </a:blip>
          <a:srcRect b="0" l="0" r="0" t="0"/>
          <a:stretch/>
        </p:blipFill>
        <p:spPr>
          <a:xfrm>
            <a:off x="1843698" y="4291973"/>
            <a:ext cx="457491" cy="457491"/>
          </a:xfrm>
          <a:prstGeom prst="rect">
            <a:avLst/>
          </a:prstGeom>
          <a:noFill/>
          <a:ln>
            <a:noFill/>
          </a:ln>
        </p:spPr>
      </p:pic>
      <p:pic>
        <p:nvPicPr>
          <p:cNvPr id="80" name="Google Shape;80;p226"/>
          <p:cNvPicPr preferRelativeResize="0"/>
          <p:nvPr/>
        </p:nvPicPr>
        <p:blipFill rotWithShape="1">
          <a:blip r:embed="rId6">
            <a:alphaModFix/>
          </a:blip>
          <a:srcRect b="0" l="0" r="0" t="0"/>
          <a:stretch/>
        </p:blipFill>
        <p:spPr>
          <a:xfrm>
            <a:off x="2401148" y="4291973"/>
            <a:ext cx="457491" cy="457491"/>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796" name="Shape 796"/>
        <p:cNvGrpSpPr/>
        <p:nvPr/>
      </p:nvGrpSpPr>
      <p:grpSpPr>
        <a:xfrm>
          <a:off x="0" y="0"/>
          <a:ext cx="0" cy="0"/>
          <a:chOff x="0" y="0"/>
          <a:chExt cx="0" cy="0"/>
        </a:xfrm>
      </p:grpSpPr>
      <p:sp>
        <p:nvSpPr>
          <p:cNvPr id="797" name="Google Shape;797;p269"/>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8" name="Google Shape;798;p269"/>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799" name="Google Shape;799;p269"/>
          <p:cNvPicPr preferRelativeResize="0"/>
          <p:nvPr/>
        </p:nvPicPr>
        <p:blipFill rotWithShape="1">
          <a:blip r:embed="rId3">
            <a:alphaModFix/>
          </a:blip>
          <a:srcRect b="0" l="0" r="0" t="0"/>
          <a:stretch/>
        </p:blipFill>
        <p:spPr>
          <a:xfrm>
            <a:off x="782791" y="726831"/>
            <a:ext cx="1529310" cy="68580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1">
  <p:cSld name="Breaker page 1">
    <p:spTree>
      <p:nvGrpSpPr>
        <p:cNvPr id="800" name="Shape 800"/>
        <p:cNvGrpSpPr/>
        <p:nvPr/>
      </p:nvGrpSpPr>
      <p:grpSpPr>
        <a:xfrm>
          <a:off x="0" y="0"/>
          <a:ext cx="0" cy="0"/>
          <a:chOff x="0" y="0"/>
          <a:chExt cx="0" cy="0"/>
        </a:xfrm>
      </p:grpSpPr>
      <p:sp>
        <p:nvSpPr>
          <p:cNvPr id="801" name="Google Shape;801;p270"/>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02" name="Google Shape;802;p270"/>
          <p:cNvPicPr preferRelativeResize="0"/>
          <p:nvPr/>
        </p:nvPicPr>
        <p:blipFill rotWithShape="1">
          <a:blip r:embed="rId2">
            <a:alphaModFix amt="6000"/>
          </a:blip>
          <a:srcRect b="22229" l="14489" r="24906" t="40153"/>
          <a:stretch/>
        </p:blipFill>
        <p:spPr>
          <a:xfrm>
            <a:off x="-3" y="-1"/>
            <a:ext cx="12402727" cy="6976533"/>
          </a:xfrm>
          <a:prstGeom prst="rect">
            <a:avLst/>
          </a:prstGeom>
          <a:noFill/>
          <a:ln>
            <a:noFill/>
          </a:ln>
        </p:spPr>
      </p:pic>
      <p:pic>
        <p:nvPicPr>
          <p:cNvPr id="803" name="Google Shape;803;p270"/>
          <p:cNvPicPr preferRelativeResize="0"/>
          <p:nvPr/>
        </p:nvPicPr>
        <p:blipFill rotWithShape="1">
          <a:blip r:embed="rId3">
            <a:alphaModFix/>
          </a:blip>
          <a:srcRect b="0" l="0" r="0" t="0"/>
          <a:stretch/>
        </p:blipFill>
        <p:spPr>
          <a:xfrm>
            <a:off x="9644063" y="4731744"/>
            <a:ext cx="2547937" cy="1959420"/>
          </a:xfrm>
          <a:prstGeom prst="rect">
            <a:avLst/>
          </a:prstGeom>
          <a:noFill/>
          <a:ln>
            <a:noFill/>
          </a:ln>
        </p:spPr>
      </p:pic>
      <p:sp>
        <p:nvSpPr>
          <p:cNvPr id="804" name="Google Shape;804;p270"/>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F3F3F1"/>
              </a:buClr>
              <a:buSzPts val="6200"/>
              <a:buFont typeface="Arial"/>
              <a:buNone/>
              <a:defRPr b="1" i="0" sz="6200">
                <a:solidFill>
                  <a:srgbClr val="F3F3F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5" name="Google Shape;805;p270"/>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F3F3F1"/>
              </a:buClr>
              <a:buSzPts val="2800"/>
              <a:buNone/>
              <a:defRPr b="1" i="0" sz="2800">
                <a:solidFill>
                  <a:srgbClr val="F3F3F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2">
  <p:cSld name="Breaker Page 2">
    <p:spTree>
      <p:nvGrpSpPr>
        <p:cNvPr id="806" name="Shape 806"/>
        <p:cNvGrpSpPr/>
        <p:nvPr/>
      </p:nvGrpSpPr>
      <p:grpSpPr>
        <a:xfrm>
          <a:off x="0" y="0"/>
          <a:ext cx="0" cy="0"/>
          <a:chOff x="0" y="0"/>
          <a:chExt cx="0" cy="0"/>
        </a:xfrm>
      </p:grpSpPr>
      <p:sp>
        <p:nvSpPr>
          <p:cNvPr id="807" name="Google Shape;807;p271"/>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08" name="Google Shape;808;p271"/>
          <p:cNvPicPr preferRelativeResize="0"/>
          <p:nvPr/>
        </p:nvPicPr>
        <p:blipFill rotWithShape="1">
          <a:blip r:embed="rId2">
            <a:alphaModFix amt="13000"/>
          </a:blip>
          <a:srcRect b="13922" l="8047" r="32379" t="49100"/>
          <a:stretch/>
        </p:blipFill>
        <p:spPr>
          <a:xfrm>
            <a:off x="0" y="0"/>
            <a:ext cx="12192000" cy="6858000"/>
          </a:xfrm>
          <a:prstGeom prst="rect">
            <a:avLst/>
          </a:prstGeom>
          <a:noFill/>
          <a:ln>
            <a:noFill/>
          </a:ln>
        </p:spPr>
      </p:pic>
      <p:pic>
        <p:nvPicPr>
          <p:cNvPr id="809" name="Google Shape;809;p271"/>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
        <p:nvSpPr>
          <p:cNvPr id="810" name="Google Shape;810;p271"/>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1" i="0" sz="62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1" name="Google Shape;811;p271"/>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4">
  <p:cSld name="Breaker Page 4">
    <p:spTree>
      <p:nvGrpSpPr>
        <p:cNvPr id="812" name="Shape 812"/>
        <p:cNvGrpSpPr/>
        <p:nvPr/>
      </p:nvGrpSpPr>
      <p:grpSpPr>
        <a:xfrm>
          <a:off x="0" y="0"/>
          <a:ext cx="0" cy="0"/>
          <a:chOff x="0" y="0"/>
          <a:chExt cx="0" cy="0"/>
        </a:xfrm>
      </p:grpSpPr>
      <p:sp>
        <p:nvSpPr>
          <p:cNvPr id="813" name="Google Shape;813;p272"/>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14" name="Google Shape;814;p272"/>
          <p:cNvPicPr preferRelativeResize="0"/>
          <p:nvPr/>
        </p:nvPicPr>
        <p:blipFill rotWithShape="1">
          <a:blip r:embed="rId2">
            <a:alphaModFix amt="5000"/>
          </a:blip>
          <a:srcRect b="23147" l="20384" r="8011" t="31111"/>
          <a:stretch/>
        </p:blipFill>
        <p:spPr>
          <a:xfrm>
            <a:off x="-1" y="-85725"/>
            <a:ext cx="12192001" cy="7058025"/>
          </a:xfrm>
          <a:prstGeom prst="rect">
            <a:avLst/>
          </a:prstGeom>
          <a:noFill/>
          <a:ln>
            <a:noFill/>
          </a:ln>
        </p:spPr>
      </p:pic>
      <p:sp>
        <p:nvSpPr>
          <p:cNvPr id="815" name="Google Shape;815;p272"/>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1" i="0" sz="62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6" name="Google Shape;816;p272"/>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17" name="Google Shape;817;p272"/>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5">
  <p:cSld name="Breaker Page 5">
    <p:spTree>
      <p:nvGrpSpPr>
        <p:cNvPr id="818" name="Shape 818"/>
        <p:cNvGrpSpPr/>
        <p:nvPr/>
      </p:nvGrpSpPr>
      <p:grpSpPr>
        <a:xfrm>
          <a:off x="0" y="0"/>
          <a:ext cx="0" cy="0"/>
          <a:chOff x="0" y="0"/>
          <a:chExt cx="0" cy="0"/>
        </a:xfrm>
      </p:grpSpPr>
      <p:sp>
        <p:nvSpPr>
          <p:cNvPr id="819" name="Google Shape;819;p273"/>
          <p:cNvSpPr/>
          <p:nvPr/>
        </p:nvSpPr>
        <p:spPr>
          <a:xfrm>
            <a:off x="0" y="0"/>
            <a:ext cx="12192000" cy="68580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20" name="Google Shape;820;p273"/>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821" name="Google Shape;821;p273"/>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1" i="0" sz="62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273"/>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23" name="Google Shape;823;p273"/>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6">
  <p:cSld name="Breaker Page 6">
    <p:spTree>
      <p:nvGrpSpPr>
        <p:cNvPr id="824" name="Shape 824"/>
        <p:cNvGrpSpPr/>
        <p:nvPr/>
      </p:nvGrpSpPr>
      <p:grpSpPr>
        <a:xfrm>
          <a:off x="0" y="0"/>
          <a:ext cx="0" cy="0"/>
          <a:chOff x="0" y="0"/>
          <a:chExt cx="0" cy="0"/>
        </a:xfrm>
      </p:grpSpPr>
      <p:sp>
        <p:nvSpPr>
          <p:cNvPr id="825" name="Google Shape;825;p274"/>
          <p:cNvSpPr/>
          <p:nvPr/>
        </p:nvSpPr>
        <p:spPr>
          <a:xfrm>
            <a:off x="0" y="0"/>
            <a:ext cx="12192000"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26" name="Google Shape;826;p274"/>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827" name="Google Shape;827;p274"/>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1" i="0" sz="62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8" name="Google Shape;828;p274"/>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29" name="Google Shape;829;p274"/>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1">
  <p:cSld name="Last Page 1">
    <p:spTree>
      <p:nvGrpSpPr>
        <p:cNvPr id="830" name="Shape 830"/>
        <p:cNvGrpSpPr/>
        <p:nvPr/>
      </p:nvGrpSpPr>
      <p:grpSpPr>
        <a:xfrm>
          <a:off x="0" y="0"/>
          <a:ext cx="0" cy="0"/>
          <a:chOff x="0" y="0"/>
          <a:chExt cx="0" cy="0"/>
        </a:xfrm>
      </p:grpSpPr>
      <p:sp>
        <p:nvSpPr>
          <p:cNvPr id="831" name="Google Shape;831;p275"/>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2" name="Google Shape;832;p275"/>
          <p:cNvSpPr txBox="1"/>
          <p:nvPr/>
        </p:nvSpPr>
        <p:spPr>
          <a:xfrm>
            <a:off x="682003" y="886265"/>
            <a:ext cx="3730752" cy="2228302"/>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Serif"/>
                <a:ea typeface="Roboto Serif"/>
                <a:cs typeface="Roboto Serif"/>
                <a:sym typeface="Roboto Serif"/>
              </a:rPr>
              <a:t>Alice Public Relations</a:t>
            </a:r>
            <a:endParaRPr/>
          </a:p>
          <a:p>
            <a:pPr indent="0" lvl="0" marL="0" marR="0" rtl="0" algn="l">
              <a:lnSpc>
                <a:spcPct val="110000"/>
              </a:lnSpc>
              <a:spcBef>
                <a:spcPts val="0"/>
              </a:spcBef>
              <a:spcAft>
                <a:spcPts val="0"/>
              </a:spcAft>
              <a:buNone/>
            </a:pPr>
            <a:r>
              <a:rPr b="0" i="0" lang="en-GB" sz="1800">
                <a:solidFill>
                  <a:srgbClr val="1F2B5D"/>
                </a:solidFill>
                <a:latin typeface="Roboto Serif"/>
                <a:ea typeface="Roboto Serif"/>
                <a:cs typeface="Roboto Serif"/>
                <a:sym typeface="Roboto Serif"/>
              </a:rPr>
              <a:t>10 Fortescue Lane</a:t>
            </a:r>
            <a:endParaRPr/>
          </a:p>
          <a:p>
            <a:pPr indent="0" lvl="0" marL="0" marR="0" rtl="0" algn="l">
              <a:lnSpc>
                <a:spcPct val="110000"/>
              </a:lnSpc>
              <a:spcBef>
                <a:spcPts val="0"/>
              </a:spcBef>
              <a:spcAft>
                <a:spcPts val="0"/>
              </a:spcAft>
              <a:buNone/>
            </a:pPr>
            <a:r>
              <a:rPr b="0" i="0" lang="en-GB" sz="1800">
                <a:solidFill>
                  <a:srgbClr val="1F2B5D"/>
                </a:solidFill>
                <a:latin typeface="Roboto Serif"/>
                <a:ea typeface="Roboto Serif"/>
                <a:cs typeface="Roboto Serif"/>
                <a:sym typeface="Roboto Serif"/>
              </a:rPr>
              <a:t>Mountpleasant Avenue Lower</a:t>
            </a:r>
            <a:endParaRPr/>
          </a:p>
          <a:p>
            <a:pPr indent="0" lvl="0" marL="0" marR="0" rtl="0" algn="l">
              <a:lnSpc>
                <a:spcPct val="110000"/>
              </a:lnSpc>
              <a:spcBef>
                <a:spcPts val="0"/>
              </a:spcBef>
              <a:spcAft>
                <a:spcPts val="0"/>
              </a:spcAft>
              <a:buNone/>
            </a:pPr>
            <a:r>
              <a:rPr b="0" i="0" lang="en-GB" sz="1800">
                <a:solidFill>
                  <a:srgbClr val="1F2B5D"/>
                </a:solidFill>
                <a:latin typeface="Roboto Serif"/>
                <a:ea typeface="Roboto Serif"/>
                <a:cs typeface="Roboto Serif"/>
                <a:sym typeface="Roboto Serif"/>
              </a:rPr>
              <a:t>Dublin D06 X4W7</a:t>
            </a:r>
            <a:endParaRPr/>
          </a:p>
          <a:p>
            <a:pPr indent="0" lvl="0" marL="0" marR="0" rtl="0" algn="l">
              <a:lnSpc>
                <a:spcPct val="110000"/>
              </a:lnSpc>
              <a:spcBef>
                <a:spcPts val="0"/>
              </a:spcBef>
              <a:spcAft>
                <a:spcPts val="0"/>
              </a:spcAft>
              <a:buNone/>
            </a:pPr>
            <a:r>
              <a:rPr b="0" i="0" lang="en-GB" sz="1800">
                <a:solidFill>
                  <a:srgbClr val="1F2B5D"/>
                </a:solidFill>
                <a:latin typeface="Roboto Serif"/>
                <a:ea typeface="Roboto Serif"/>
                <a:cs typeface="Roboto Serif"/>
                <a:sym typeface="Roboto Serif"/>
              </a:rPr>
              <a:t>Ireland</a:t>
            </a:r>
            <a:endParaRPr/>
          </a:p>
          <a:p>
            <a:pPr indent="0" lvl="0" marL="0" marR="0" rtl="0" algn="l">
              <a:lnSpc>
                <a:spcPct val="110000"/>
              </a:lnSpc>
              <a:spcBef>
                <a:spcPts val="0"/>
              </a:spcBef>
              <a:spcAft>
                <a:spcPts val="0"/>
              </a:spcAft>
              <a:buNone/>
            </a:pPr>
            <a:r>
              <a:t/>
            </a:r>
            <a:endParaRPr b="0" i="0" sz="1800">
              <a:solidFill>
                <a:srgbClr val="1F2B5D"/>
              </a:solidFill>
              <a:latin typeface="Roboto Serif"/>
              <a:ea typeface="Roboto Serif"/>
              <a:cs typeface="Roboto Serif"/>
              <a:sym typeface="Roboto Serif"/>
            </a:endParaRPr>
          </a:p>
          <a:p>
            <a:pPr indent="0" lvl="0" marL="0" marR="0" rtl="0" algn="l">
              <a:spcBef>
                <a:spcPts val="0"/>
              </a:spcBef>
              <a:spcAft>
                <a:spcPts val="0"/>
              </a:spcAft>
              <a:buNone/>
            </a:pPr>
            <a:r>
              <a:rPr b="1" i="0" lang="en-GB" sz="2000">
                <a:solidFill>
                  <a:srgbClr val="1F2B5D"/>
                </a:solidFill>
                <a:latin typeface="Roboto Serif"/>
                <a:ea typeface="Roboto Serif"/>
                <a:cs typeface="Roboto Serif"/>
                <a:sym typeface="Roboto Serif"/>
              </a:rPr>
              <a:t> </a:t>
            </a:r>
            <a:endParaRPr/>
          </a:p>
        </p:txBody>
      </p:sp>
      <p:sp>
        <p:nvSpPr>
          <p:cNvPr id="833" name="Google Shape;833;p275"/>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Serif"/>
                <a:ea typeface="Roboto Serif"/>
                <a:cs typeface="Roboto Serif"/>
                <a:sym typeface="Roboto Serif"/>
              </a:rPr>
              <a:t>Tel: </a:t>
            </a:r>
            <a:r>
              <a:rPr b="0" i="0" lang="en-GB" sz="1800">
                <a:solidFill>
                  <a:srgbClr val="1F2B5D"/>
                </a:solidFill>
                <a:latin typeface="Roboto Serif"/>
                <a:ea typeface="Roboto Serif"/>
                <a:cs typeface="Roboto Serif"/>
                <a:sym typeface="Roboto Serif"/>
              </a:rPr>
              <a:t>+353 1 558 2151</a:t>
            </a:r>
            <a:endParaRPr/>
          </a:p>
          <a:p>
            <a:pPr indent="0" lvl="0" marL="0" marR="0" rtl="0" algn="l">
              <a:lnSpc>
                <a:spcPct val="110000"/>
              </a:lnSpc>
              <a:spcBef>
                <a:spcPts val="0"/>
              </a:spcBef>
              <a:spcAft>
                <a:spcPts val="0"/>
              </a:spcAft>
              <a:buNone/>
            </a:pPr>
            <a:r>
              <a:rPr b="1" i="0" lang="en-GB" sz="1800">
                <a:solidFill>
                  <a:srgbClr val="1F2B5D"/>
                </a:solidFill>
                <a:latin typeface="Roboto Serif"/>
                <a:ea typeface="Roboto Serif"/>
                <a:cs typeface="Roboto Serif"/>
                <a:sym typeface="Roboto Serif"/>
              </a:rPr>
              <a:t>Email: </a:t>
            </a:r>
            <a:r>
              <a:rPr b="0" i="0" lang="en-GB" sz="1800">
                <a:solidFill>
                  <a:srgbClr val="1F2B5D"/>
                </a:solidFill>
                <a:latin typeface="Roboto Serif"/>
                <a:ea typeface="Roboto Serif"/>
                <a:cs typeface="Roboto Serif"/>
                <a:sym typeface="Roboto Serif"/>
              </a:rPr>
              <a:t>info@alicepr.com</a:t>
            </a:r>
            <a:endParaRPr b="0" i="0" sz="1800">
              <a:solidFill>
                <a:srgbClr val="1F2B5D"/>
              </a:solidFill>
              <a:latin typeface="Roboto Serif"/>
              <a:ea typeface="Roboto Serif"/>
              <a:cs typeface="Roboto Serif"/>
              <a:sym typeface="Roboto Serif"/>
            </a:endParaRPr>
          </a:p>
          <a:p>
            <a:pPr indent="0" lvl="0" marL="0" marR="0" rtl="0" algn="l">
              <a:lnSpc>
                <a:spcPct val="110000"/>
              </a:lnSpc>
              <a:spcBef>
                <a:spcPts val="0"/>
              </a:spcBef>
              <a:spcAft>
                <a:spcPts val="0"/>
              </a:spcAft>
              <a:buNone/>
            </a:pPr>
            <a:r>
              <a:t/>
            </a:r>
            <a:endParaRPr b="0" i="0" sz="1800">
              <a:solidFill>
                <a:srgbClr val="1F2B5D"/>
              </a:solidFill>
              <a:latin typeface="Roboto Serif"/>
              <a:ea typeface="Roboto Serif"/>
              <a:cs typeface="Roboto Serif"/>
              <a:sym typeface="Roboto Serif"/>
            </a:endParaRPr>
          </a:p>
          <a:p>
            <a:pPr indent="0" lvl="0" marL="0" marR="0" rtl="0" algn="l">
              <a:spcBef>
                <a:spcPts val="0"/>
              </a:spcBef>
              <a:spcAft>
                <a:spcPts val="0"/>
              </a:spcAft>
              <a:buNone/>
            </a:pPr>
            <a:r>
              <a:rPr b="1" i="0" lang="en-GB" sz="2000">
                <a:solidFill>
                  <a:srgbClr val="1F2B5D"/>
                </a:solidFill>
                <a:latin typeface="Roboto Serif"/>
                <a:ea typeface="Roboto Serif"/>
                <a:cs typeface="Roboto Serif"/>
                <a:sym typeface="Roboto Serif"/>
              </a:rPr>
              <a:t> </a:t>
            </a:r>
            <a:endParaRPr/>
          </a:p>
        </p:txBody>
      </p:sp>
      <p:pic>
        <p:nvPicPr>
          <p:cNvPr id="834" name="Google Shape;834;p275"/>
          <p:cNvPicPr preferRelativeResize="0"/>
          <p:nvPr/>
        </p:nvPicPr>
        <p:blipFill rotWithShape="1">
          <a:blip r:embed="rId2">
            <a:alphaModFix/>
          </a:blip>
          <a:srcRect b="0" l="0" r="0" t="0"/>
          <a:stretch/>
        </p:blipFill>
        <p:spPr>
          <a:xfrm>
            <a:off x="9639993" y="4731011"/>
            <a:ext cx="2552009" cy="1962551"/>
          </a:xfrm>
          <a:prstGeom prst="rect">
            <a:avLst/>
          </a:prstGeom>
          <a:noFill/>
          <a:ln>
            <a:noFill/>
          </a:ln>
        </p:spPr>
      </p:pic>
      <p:pic>
        <p:nvPicPr>
          <p:cNvPr id="835" name="Google Shape;835;p275"/>
          <p:cNvPicPr preferRelativeResize="0"/>
          <p:nvPr/>
        </p:nvPicPr>
        <p:blipFill rotWithShape="1">
          <a:blip r:embed="rId3">
            <a:alphaModFix/>
          </a:blip>
          <a:srcRect b="0" l="0" r="0" t="0"/>
          <a:stretch/>
        </p:blipFill>
        <p:spPr>
          <a:xfrm>
            <a:off x="1292599" y="4286248"/>
            <a:ext cx="457492" cy="457492"/>
          </a:xfrm>
          <a:prstGeom prst="rect">
            <a:avLst/>
          </a:prstGeom>
          <a:noFill/>
          <a:ln>
            <a:noFill/>
          </a:ln>
        </p:spPr>
      </p:pic>
      <p:pic>
        <p:nvPicPr>
          <p:cNvPr id="836" name="Google Shape;836;p275"/>
          <p:cNvPicPr preferRelativeResize="0"/>
          <p:nvPr/>
        </p:nvPicPr>
        <p:blipFill rotWithShape="1">
          <a:blip r:embed="rId4">
            <a:alphaModFix/>
          </a:blip>
          <a:srcRect b="0" l="0" r="0" t="0"/>
          <a:stretch/>
        </p:blipFill>
        <p:spPr>
          <a:xfrm>
            <a:off x="1850049" y="4286248"/>
            <a:ext cx="457492" cy="457492"/>
          </a:xfrm>
          <a:prstGeom prst="rect">
            <a:avLst/>
          </a:prstGeom>
          <a:noFill/>
          <a:ln>
            <a:noFill/>
          </a:ln>
        </p:spPr>
      </p:pic>
      <p:pic>
        <p:nvPicPr>
          <p:cNvPr id="837" name="Google Shape;837;p275"/>
          <p:cNvPicPr preferRelativeResize="0"/>
          <p:nvPr/>
        </p:nvPicPr>
        <p:blipFill rotWithShape="1">
          <a:blip r:embed="rId5">
            <a:alphaModFix/>
          </a:blip>
          <a:srcRect b="0" l="0" r="0" t="0"/>
          <a:stretch/>
        </p:blipFill>
        <p:spPr>
          <a:xfrm>
            <a:off x="728798" y="4286247"/>
            <a:ext cx="457491" cy="457491"/>
          </a:xfrm>
          <a:prstGeom prst="rect">
            <a:avLst/>
          </a:prstGeom>
          <a:noFill/>
          <a:ln>
            <a:noFill/>
          </a:ln>
        </p:spPr>
      </p:pic>
      <p:pic>
        <p:nvPicPr>
          <p:cNvPr id="838" name="Google Shape;838;p275"/>
          <p:cNvPicPr preferRelativeResize="0"/>
          <p:nvPr/>
        </p:nvPicPr>
        <p:blipFill rotWithShape="1">
          <a:blip r:embed="rId6">
            <a:alphaModFix/>
          </a:blip>
          <a:srcRect b="0" l="0" r="0" t="0"/>
          <a:stretch/>
        </p:blipFill>
        <p:spPr>
          <a:xfrm>
            <a:off x="2407875" y="4286248"/>
            <a:ext cx="457491" cy="45749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st Page 2">
  <p:cSld name="1_Last Page 2">
    <p:spTree>
      <p:nvGrpSpPr>
        <p:cNvPr id="839" name="Shape 839"/>
        <p:cNvGrpSpPr/>
        <p:nvPr/>
      </p:nvGrpSpPr>
      <p:grpSpPr>
        <a:xfrm>
          <a:off x="0" y="0"/>
          <a:ext cx="0" cy="0"/>
          <a:chOff x="0" y="0"/>
          <a:chExt cx="0" cy="0"/>
        </a:xfrm>
      </p:grpSpPr>
      <p:sp>
        <p:nvSpPr>
          <p:cNvPr id="840" name="Google Shape;840;p276"/>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276"/>
          <p:cNvSpPr txBox="1"/>
          <p:nvPr/>
        </p:nvSpPr>
        <p:spPr>
          <a:xfrm>
            <a:off x="682003" y="886265"/>
            <a:ext cx="3730752" cy="2533001"/>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Serif"/>
                <a:ea typeface="Roboto Serif"/>
                <a:cs typeface="Roboto Serif"/>
                <a:sym typeface="Roboto Serif"/>
              </a:rPr>
              <a:t>Alice Public Relations</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10 Fortescue Lane</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Mountpleasant Avenue </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Lower</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Dublin D06 X4W7</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Ireland</a:t>
            </a:r>
            <a:endParaRPr/>
          </a:p>
          <a:p>
            <a:pPr indent="0" lvl="0" marL="0" marR="0" rtl="0" algn="l">
              <a:lnSpc>
                <a:spcPct val="110000"/>
              </a:lnSpc>
              <a:spcBef>
                <a:spcPts val="0"/>
              </a:spcBef>
              <a:spcAft>
                <a:spcPts val="0"/>
              </a:spcAft>
              <a:buNone/>
            </a:pPr>
            <a:r>
              <a:t/>
            </a:r>
            <a:endParaRPr b="0" i="0" sz="1800">
              <a:solidFill>
                <a:schemeClr val="lt1"/>
              </a:solidFill>
              <a:latin typeface="Roboto Serif"/>
              <a:ea typeface="Roboto Serif"/>
              <a:cs typeface="Roboto Serif"/>
              <a:sym typeface="Roboto Serif"/>
            </a:endParaRPr>
          </a:p>
          <a:p>
            <a:pPr indent="0" lvl="0" marL="0" marR="0" rtl="0" algn="l">
              <a:spcBef>
                <a:spcPts val="0"/>
              </a:spcBef>
              <a:spcAft>
                <a:spcPts val="0"/>
              </a:spcAft>
              <a:buNone/>
            </a:pPr>
            <a:r>
              <a:rPr b="1" i="0" lang="en-GB" sz="2000">
                <a:solidFill>
                  <a:schemeClr val="lt1"/>
                </a:solidFill>
                <a:latin typeface="Roboto Serif"/>
                <a:ea typeface="Roboto Serif"/>
                <a:cs typeface="Roboto Serif"/>
                <a:sym typeface="Roboto Serif"/>
              </a:rPr>
              <a:t> </a:t>
            </a:r>
            <a:endParaRPr/>
          </a:p>
        </p:txBody>
      </p:sp>
      <p:sp>
        <p:nvSpPr>
          <p:cNvPr id="842" name="Google Shape;842;p276"/>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Serif"/>
                <a:ea typeface="Roboto Serif"/>
                <a:cs typeface="Roboto Serif"/>
                <a:sym typeface="Roboto Serif"/>
              </a:rPr>
              <a:t>Tel: </a:t>
            </a:r>
            <a:r>
              <a:rPr b="0" i="0" lang="en-GB" sz="1800">
                <a:solidFill>
                  <a:schemeClr val="lt1"/>
                </a:solidFill>
                <a:latin typeface="Roboto Serif"/>
                <a:ea typeface="Roboto Serif"/>
                <a:cs typeface="Roboto Serif"/>
                <a:sym typeface="Roboto Serif"/>
              </a:rPr>
              <a:t>+353 1 558 2151</a:t>
            </a:r>
            <a:endParaRPr/>
          </a:p>
          <a:p>
            <a:pPr indent="0" lvl="0" marL="0" marR="0" rtl="0" algn="l">
              <a:lnSpc>
                <a:spcPct val="110000"/>
              </a:lnSpc>
              <a:spcBef>
                <a:spcPts val="0"/>
              </a:spcBef>
              <a:spcAft>
                <a:spcPts val="0"/>
              </a:spcAft>
              <a:buNone/>
            </a:pPr>
            <a:r>
              <a:rPr b="1" i="0" lang="en-GB" sz="1800">
                <a:solidFill>
                  <a:schemeClr val="lt1"/>
                </a:solidFill>
                <a:latin typeface="Roboto Serif"/>
                <a:ea typeface="Roboto Serif"/>
                <a:cs typeface="Roboto Serif"/>
                <a:sym typeface="Roboto Serif"/>
              </a:rPr>
              <a:t>Email: </a:t>
            </a:r>
            <a:r>
              <a:rPr b="0" i="0" lang="en-GB" sz="1800">
                <a:solidFill>
                  <a:schemeClr val="lt1"/>
                </a:solidFill>
                <a:latin typeface="Roboto Serif"/>
                <a:ea typeface="Roboto Serif"/>
                <a:cs typeface="Roboto Serif"/>
                <a:sym typeface="Roboto Serif"/>
              </a:rPr>
              <a:t>info@alicepr.com</a:t>
            </a:r>
            <a:endParaRPr b="0" i="0" sz="1800">
              <a:solidFill>
                <a:schemeClr val="lt1"/>
              </a:solidFill>
              <a:latin typeface="Roboto Serif"/>
              <a:ea typeface="Roboto Serif"/>
              <a:cs typeface="Roboto Serif"/>
              <a:sym typeface="Roboto Serif"/>
            </a:endParaRPr>
          </a:p>
          <a:p>
            <a:pPr indent="0" lvl="0" marL="0" marR="0" rtl="0" algn="l">
              <a:lnSpc>
                <a:spcPct val="110000"/>
              </a:lnSpc>
              <a:spcBef>
                <a:spcPts val="0"/>
              </a:spcBef>
              <a:spcAft>
                <a:spcPts val="0"/>
              </a:spcAft>
              <a:buNone/>
            </a:pPr>
            <a:r>
              <a:t/>
            </a:r>
            <a:endParaRPr b="0" i="0" sz="1800">
              <a:solidFill>
                <a:schemeClr val="lt1"/>
              </a:solidFill>
              <a:latin typeface="Roboto Serif"/>
              <a:ea typeface="Roboto Serif"/>
              <a:cs typeface="Roboto Serif"/>
              <a:sym typeface="Roboto Serif"/>
            </a:endParaRPr>
          </a:p>
          <a:p>
            <a:pPr indent="0" lvl="0" marL="0" marR="0" rtl="0" algn="l">
              <a:spcBef>
                <a:spcPts val="0"/>
              </a:spcBef>
              <a:spcAft>
                <a:spcPts val="0"/>
              </a:spcAft>
              <a:buNone/>
            </a:pPr>
            <a:r>
              <a:rPr b="1" i="0" lang="en-GB" sz="2000">
                <a:solidFill>
                  <a:schemeClr val="lt1"/>
                </a:solidFill>
                <a:latin typeface="Roboto Serif"/>
                <a:ea typeface="Roboto Serif"/>
                <a:cs typeface="Roboto Serif"/>
                <a:sym typeface="Roboto Serif"/>
              </a:rPr>
              <a:t> </a:t>
            </a:r>
            <a:endParaRPr/>
          </a:p>
        </p:txBody>
      </p:sp>
      <p:pic>
        <p:nvPicPr>
          <p:cNvPr id="843" name="Google Shape;843;p276"/>
          <p:cNvPicPr preferRelativeResize="0"/>
          <p:nvPr/>
        </p:nvPicPr>
        <p:blipFill rotWithShape="1">
          <a:blip r:embed="rId2">
            <a:alphaModFix/>
          </a:blip>
          <a:srcRect b="0" l="0" r="0" t="0"/>
          <a:stretch/>
        </p:blipFill>
        <p:spPr>
          <a:xfrm>
            <a:off x="9753600" y="4815982"/>
            <a:ext cx="2438399" cy="1875182"/>
          </a:xfrm>
          <a:prstGeom prst="rect">
            <a:avLst/>
          </a:prstGeom>
          <a:noFill/>
          <a:ln>
            <a:noFill/>
          </a:ln>
        </p:spPr>
      </p:pic>
      <p:pic>
        <p:nvPicPr>
          <p:cNvPr id="844" name="Google Shape;844;p276"/>
          <p:cNvPicPr preferRelativeResize="0"/>
          <p:nvPr/>
        </p:nvPicPr>
        <p:blipFill rotWithShape="1">
          <a:blip r:embed="rId3">
            <a:alphaModFix/>
          </a:blip>
          <a:srcRect b="0" l="0" r="0" t="0"/>
          <a:stretch/>
        </p:blipFill>
        <p:spPr>
          <a:xfrm>
            <a:off x="728798" y="4286249"/>
            <a:ext cx="457491" cy="457491"/>
          </a:xfrm>
          <a:prstGeom prst="rect">
            <a:avLst/>
          </a:prstGeom>
          <a:noFill/>
          <a:ln>
            <a:noFill/>
          </a:ln>
        </p:spPr>
      </p:pic>
      <p:pic>
        <p:nvPicPr>
          <p:cNvPr id="845" name="Google Shape;845;p276"/>
          <p:cNvPicPr preferRelativeResize="0"/>
          <p:nvPr/>
        </p:nvPicPr>
        <p:blipFill rotWithShape="1">
          <a:blip r:embed="rId4">
            <a:alphaModFix/>
          </a:blip>
          <a:srcRect b="0" l="0" r="0" t="0"/>
          <a:stretch/>
        </p:blipFill>
        <p:spPr>
          <a:xfrm>
            <a:off x="1286248" y="4291973"/>
            <a:ext cx="457491" cy="457491"/>
          </a:xfrm>
          <a:prstGeom prst="rect">
            <a:avLst/>
          </a:prstGeom>
          <a:noFill/>
          <a:ln>
            <a:noFill/>
          </a:ln>
        </p:spPr>
      </p:pic>
      <p:pic>
        <p:nvPicPr>
          <p:cNvPr id="846" name="Google Shape;846;p276"/>
          <p:cNvPicPr preferRelativeResize="0"/>
          <p:nvPr/>
        </p:nvPicPr>
        <p:blipFill rotWithShape="1">
          <a:blip r:embed="rId5">
            <a:alphaModFix/>
          </a:blip>
          <a:srcRect b="0" l="0" r="0" t="0"/>
          <a:stretch/>
        </p:blipFill>
        <p:spPr>
          <a:xfrm>
            <a:off x="1843698" y="4291973"/>
            <a:ext cx="457491" cy="457491"/>
          </a:xfrm>
          <a:prstGeom prst="rect">
            <a:avLst/>
          </a:prstGeom>
          <a:noFill/>
          <a:ln>
            <a:noFill/>
          </a:ln>
        </p:spPr>
      </p:pic>
      <p:pic>
        <p:nvPicPr>
          <p:cNvPr id="847" name="Google Shape;847;p276"/>
          <p:cNvPicPr preferRelativeResize="0"/>
          <p:nvPr/>
        </p:nvPicPr>
        <p:blipFill rotWithShape="1">
          <a:blip r:embed="rId6">
            <a:alphaModFix/>
          </a:blip>
          <a:srcRect b="0" l="0" r="0" t="0"/>
          <a:stretch/>
        </p:blipFill>
        <p:spPr>
          <a:xfrm>
            <a:off x="2401148" y="4291973"/>
            <a:ext cx="457491" cy="457491"/>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1">
  <p:cSld name="Content Page 1">
    <p:spTree>
      <p:nvGrpSpPr>
        <p:cNvPr id="848" name="Shape 848"/>
        <p:cNvGrpSpPr/>
        <p:nvPr/>
      </p:nvGrpSpPr>
      <p:grpSpPr>
        <a:xfrm>
          <a:off x="0" y="0"/>
          <a:ext cx="0" cy="0"/>
          <a:chOff x="0" y="0"/>
          <a:chExt cx="0" cy="0"/>
        </a:xfrm>
      </p:grpSpPr>
      <p:pic>
        <p:nvPicPr>
          <p:cNvPr id="849" name="Google Shape;849;p27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850" name="Google Shape;850;p277"/>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5200"/>
              <a:buNone/>
              <a:defRPr b="1" i="0" sz="52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277"/>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2" name="Google Shape;852;p277"/>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3">
  <p:cSld name="Content Page 3">
    <p:spTree>
      <p:nvGrpSpPr>
        <p:cNvPr id="853" name="Shape 853"/>
        <p:cNvGrpSpPr/>
        <p:nvPr/>
      </p:nvGrpSpPr>
      <p:grpSpPr>
        <a:xfrm>
          <a:off x="0" y="0"/>
          <a:ext cx="0" cy="0"/>
          <a:chOff x="0" y="0"/>
          <a:chExt cx="0" cy="0"/>
        </a:xfrm>
      </p:grpSpPr>
      <p:sp>
        <p:nvSpPr>
          <p:cNvPr id="854" name="Google Shape;854;p278"/>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278"/>
          <p:cNvSpPr txBox="1"/>
          <p:nvPr>
            <p:ph idx="2" type="body"/>
          </p:nvPr>
        </p:nvSpPr>
        <p:spPr>
          <a:xfrm>
            <a:off x="620189" y="2368645"/>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278"/>
          <p:cNvSpPr txBox="1"/>
          <p:nvPr>
            <p:ph idx="3" type="body"/>
          </p:nvPr>
        </p:nvSpPr>
        <p:spPr>
          <a:xfrm>
            <a:off x="620189" y="413695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278"/>
          <p:cNvSpPr txBox="1"/>
          <p:nvPr>
            <p:ph idx="4" type="body"/>
          </p:nvPr>
        </p:nvSpPr>
        <p:spPr>
          <a:xfrm>
            <a:off x="620188" y="2876177"/>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8" name="Google Shape;858;p278"/>
          <p:cNvSpPr txBox="1"/>
          <p:nvPr>
            <p:ph idx="5" type="body"/>
          </p:nvPr>
        </p:nvSpPr>
        <p:spPr>
          <a:xfrm>
            <a:off x="620188" y="4630549"/>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59" name="Google Shape;859;p27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1">
  <p:cSld name="Content Page 1">
    <p:spTree>
      <p:nvGrpSpPr>
        <p:cNvPr id="81" name="Shape 81"/>
        <p:cNvGrpSpPr/>
        <p:nvPr/>
      </p:nvGrpSpPr>
      <p:grpSpPr>
        <a:xfrm>
          <a:off x="0" y="0"/>
          <a:ext cx="0" cy="0"/>
          <a:chOff x="0" y="0"/>
          <a:chExt cx="0" cy="0"/>
        </a:xfrm>
      </p:grpSpPr>
      <p:pic>
        <p:nvPicPr>
          <p:cNvPr id="82" name="Google Shape;82;p22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83" name="Google Shape;83;p227"/>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5200"/>
              <a:buNone/>
              <a:defRPr b="0" i="0" sz="5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227"/>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227"/>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4">
  <p:cSld name="Content Page 4">
    <p:spTree>
      <p:nvGrpSpPr>
        <p:cNvPr id="860" name="Shape 860"/>
        <p:cNvGrpSpPr/>
        <p:nvPr/>
      </p:nvGrpSpPr>
      <p:grpSpPr>
        <a:xfrm>
          <a:off x="0" y="0"/>
          <a:ext cx="0" cy="0"/>
          <a:chOff x="0" y="0"/>
          <a:chExt cx="0" cy="0"/>
        </a:xfrm>
      </p:grpSpPr>
      <p:sp>
        <p:nvSpPr>
          <p:cNvPr id="861" name="Google Shape;861;p279"/>
          <p:cNvSpPr txBox="1"/>
          <p:nvPr>
            <p:ph idx="1" type="body"/>
          </p:nvPr>
        </p:nvSpPr>
        <p:spPr>
          <a:xfrm>
            <a:off x="620189" y="4165366"/>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2" name="Google Shape;862;p279"/>
          <p:cNvSpPr txBox="1"/>
          <p:nvPr>
            <p:ph idx="2" type="body"/>
          </p:nvPr>
        </p:nvSpPr>
        <p:spPr>
          <a:xfrm>
            <a:off x="620188" y="4672898"/>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279"/>
          <p:cNvSpPr txBox="1"/>
          <p:nvPr>
            <p:ph idx="3" type="body"/>
          </p:nvPr>
        </p:nvSpPr>
        <p:spPr>
          <a:xfrm>
            <a:off x="620189" y="2410993"/>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279"/>
          <p:cNvSpPr txBox="1"/>
          <p:nvPr>
            <p:ph idx="4" type="body"/>
          </p:nvPr>
        </p:nvSpPr>
        <p:spPr>
          <a:xfrm>
            <a:off x="620188" y="2918525"/>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279"/>
          <p:cNvSpPr txBox="1"/>
          <p:nvPr>
            <p:ph idx="5" type="body"/>
          </p:nvPr>
        </p:nvSpPr>
        <p:spPr>
          <a:xfrm>
            <a:off x="620188" y="645988"/>
            <a:ext cx="978908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6" name="Google Shape;866;p279"/>
          <p:cNvSpPr txBox="1"/>
          <p:nvPr>
            <p:ph idx="6" type="body"/>
          </p:nvPr>
        </p:nvSpPr>
        <p:spPr>
          <a:xfrm>
            <a:off x="620188" y="1153520"/>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67" name="Google Shape;867;p27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Page 5">
  <p:cSld name="1_Content Page 5">
    <p:spTree>
      <p:nvGrpSpPr>
        <p:cNvPr id="868" name="Shape 868"/>
        <p:cNvGrpSpPr/>
        <p:nvPr/>
      </p:nvGrpSpPr>
      <p:grpSpPr>
        <a:xfrm>
          <a:off x="0" y="0"/>
          <a:ext cx="0" cy="0"/>
          <a:chOff x="0" y="0"/>
          <a:chExt cx="0" cy="0"/>
        </a:xfrm>
      </p:grpSpPr>
      <p:sp>
        <p:nvSpPr>
          <p:cNvPr id="869" name="Google Shape;869;p280"/>
          <p:cNvSpPr txBox="1"/>
          <p:nvPr>
            <p:ph idx="1" type="body"/>
          </p:nvPr>
        </p:nvSpPr>
        <p:spPr>
          <a:xfrm>
            <a:off x="620189" y="725488"/>
            <a:ext cx="10951621" cy="149371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0" name="Google Shape;870;p280"/>
          <p:cNvSpPr txBox="1"/>
          <p:nvPr>
            <p:ph idx="2" type="body"/>
          </p:nvPr>
        </p:nvSpPr>
        <p:spPr>
          <a:xfrm>
            <a:off x="620189"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1" name="Google Shape;871;p280"/>
          <p:cNvSpPr txBox="1"/>
          <p:nvPr>
            <p:ph idx="3" type="body"/>
          </p:nvPr>
        </p:nvSpPr>
        <p:spPr>
          <a:xfrm>
            <a:off x="620188"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2" name="Google Shape;872;p280"/>
          <p:cNvSpPr txBox="1"/>
          <p:nvPr>
            <p:ph idx="4" type="body"/>
          </p:nvPr>
        </p:nvSpPr>
        <p:spPr>
          <a:xfrm>
            <a:off x="5511166"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3" name="Google Shape;873;p280"/>
          <p:cNvSpPr txBox="1"/>
          <p:nvPr>
            <p:ph idx="5" type="body"/>
          </p:nvPr>
        </p:nvSpPr>
        <p:spPr>
          <a:xfrm>
            <a:off x="5511165"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74" name="Google Shape;874;p28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Page 6">
  <p:cSld name="1_Content Page 6">
    <p:spTree>
      <p:nvGrpSpPr>
        <p:cNvPr id="875" name="Shape 875"/>
        <p:cNvGrpSpPr/>
        <p:nvPr/>
      </p:nvGrpSpPr>
      <p:grpSpPr>
        <a:xfrm>
          <a:off x="0" y="0"/>
          <a:ext cx="0" cy="0"/>
          <a:chOff x="0" y="0"/>
          <a:chExt cx="0" cy="0"/>
        </a:xfrm>
      </p:grpSpPr>
      <p:sp>
        <p:nvSpPr>
          <p:cNvPr id="876" name="Google Shape;876;p281"/>
          <p:cNvSpPr txBox="1"/>
          <p:nvPr>
            <p:ph idx="1" type="body"/>
          </p:nvPr>
        </p:nvSpPr>
        <p:spPr>
          <a:xfrm>
            <a:off x="620189"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281"/>
          <p:cNvSpPr txBox="1"/>
          <p:nvPr>
            <p:ph idx="2" type="body"/>
          </p:nvPr>
        </p:nvSpPr>
        <p:spPr>
          <a:xfrm>
            <a:off x="620188"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281"/>
          <p:cNvSpPr txBox="1"/>
          <p:nvPr>
            <p:ph idx="3"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281"/>
          <p:cNvSpPr txBox="1"/>
          <p:nvPr>
            <p:ph idx="4"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80" name="Google Shape;880;p281"/>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6">
  <p:cSld name="Content Page 6">
    <p:spTree>
      <p:nvGrpSpPr>
        <p:cNvPr id="881" name="Shape 881"/>
        <p:cNvGrpSpPr/>
        <p:nvPr/>
      </p:nvGrpSpPr>
      <p:grpSpPr>
        <a:xfrm>
          <a:off x="0" y="0"/>
          <a:ext cx="0" cy="0"/>
          <a:chOff x="0" y="0"/>
          <a:chExt cx="0" cy="0"/>
        </a:xfrm>
      </p:grpSpPr>
      <p:sp>
        <p:nvSpPr>
          <p:cNvPr id="882" name="Google Shape;882;p282"/>
          <p:cNvSpPr txBox="1"/>
          <p:nvPr>
            <p:ph idx="1" type="body"/>
          </p:nvPr>
        </p:nvSpPr>
        <p:spPr>
          <a:xfrm>
            <a:off x="620189"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282"/>
          <p:cNvSpPr txBox="1"/>
          <p:nvPr>
            <p:ph idx="2" type="body"/>
          </p:nvPr>
        </p:nvSpPr>
        <p:spPr>
          <a:xfrm>
            <a:off x="620188"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282"/>
          <p:cNvSpPr txBox="1"/>
          <p:nvPr>
            <p:ph idx="3"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282"/>
          <p:cNvSpPr txBox="1"/>
          <p:nvPr>
            <p:ph idx="4"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86" name="Google Shape;886;p282"/>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1">
  <p:cSld name="Content &amp; Image Page 1">
    <p:spTree>
      <p:nvGrpSpPr>
        <p:cNvPr id="887" name="Shape 887"/>
        <p:cNvGrpSpPr/>
        <p:nvPr/>
      </p:nvGrpSpPr>
      <p:grpSpPr>
        <a:xfrm>
          <a:off x="0" y="0"/>
          <a:ext cx="0" cy="0"/>
          <a:chOff x="0" y="0"/>
          <a:chExt cx="0" cy="0"/>
        </a:xfrm>
      </p:grpSpPr>
      <p:sp>
        <p:nvSpPr>
          <p:cNvPr id="888" name="Google Shape;888;p283"/>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283"/>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0" name="Google Shape;890;p283"/>
          <p:cNvSpPr/>
          <p:nvPr>
            <p:ph idx="3" type="pic"/>
          </p:nvPr>
        </p:nvSpPr>
        <p:spPr>
          <a:xfrm>
            <a:off x="0" y="0"/>
            <a:ext cx="2865120" cy="6858000"/>
          </a:xfrm>
          <a:prstGeom prst="rect">
            <a:avLst/>
          </a:prstGeom>
          <a:noFill/>
          <a:ln>
            <a:noFill/>
          </a:ln>
        </p:spPr>
      </p:sp>
      <p:sp>
        <p:nvSpPr>
          <p:cNvPr id="891" name="Google Shape;891;p283"/>
          <p:cNvSpPr/>
          <p:nvPr/>
        </p:nvSpPr>
        <p:spPr>
          <a:xfrm>
            <a:off x="2011680" y="6144768"/>
            <a:ext cx="1780032" cy="713232"/>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283"/>
          <p:cNvSpPr txBox="1"/>
          <p:nvPr>
            <p:ph idx="4" type="body"/>
          </p:nvPr>
        </p:nvSpPr>
        <p:spPr>
          <a:xfrm>
            <a:off x="3365585" y="725488"/>
            <a:ext cx="7997360"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3" name="Google Shape;893;p283"/>
          <p:cNvSpPr txBox="1"/>
          <p:nvPr>
            <p:ph idx="5" type="body"/>
          </p:nvPr>
        </p:nvSpPr>
        <p:spPr>
          <a:xfrm>
            <a:off x="3365585" y="2368645"/>
            <a:ext cx="717839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4" name="Google Shape;894;p283"/>
          <p:cNvSpPr txBox="1"/>
          <p:nvPr>
            <p:ph idx="6" type="body"/>
          </p:nvPr>
        </p:nvSpPr>
        <p:spPr>
          <a:xfrm>
            <a:off x="3365583" y="2876177"/>
            <a:ext cx="7178393"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95" name="Google Shape;895;p283"/>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2">
  <p:cSld name="Content &amp; Image Page 2">
    <p:spTree>
      <p:nvGrpSpPr>
        <p:cNvPr id="896" name="Shape 896"/>
        <p:cNvGrpSpPr/>
        <p:nvPr/>
      </p:nvGrpSpPr>
      <p:grpSpPr>
        <a:xfrm>
          <a:off x="0" y="0"/>
          <a:ext cx="0" cy="0"/>
          <a:chOff x="0" y="0"/>
          <a:chExt cx="0" cy="0"/>
        </a:xfrm>
      </p:grpSpPr>
      <p:sp>
        <p:nvSpPr>
          <p:cNvPr id="897" name="Google Shape;897;p284"/>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8" name="Google Shape;898;p284"/>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284"/>
          <p:cNvSpPr txBox="1"/>
          <p:nvPr>
            <p:ph idx="3" type="body"/>
          </p:nvPr>
        </p:nvSpPr>
        <p:spPr>
          <a:xfrm>
            <a:off x="3365584" y="2410993"/>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0" name="Google Shape;900;p284"/>
          <p:cNvSpPr txBox="1"/>
          <p:nvPr>
            <p:ph idx="4" type="body"/>
          </p:nvPr>
        </p:nvSpPr>
        <p:spPr>
          <a:xfrm>
            <a:off x="3365585" y="2918525"/>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1" name="Google Shape;901;p284"/>
          <p:cNvSpPr txBox="1"/>
          <p:nvPr>
            <p:ph idx="5" type="body"/>
          </p:nvPr>
        </p:nvSpPr>
        <p:spPr>
          <a:xfrm>
            <a:off x="3365585" y="645988"/>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2" name="Google Shape;902;p284"/>
          <p:cNvSpPr txBox="1"/>
          <p:nvPr>
            <p:ph idx="6" type="body"/>
          </p:nvPr>
        </p:nvSpPr>
        <p:spPr>
          <a:xfrm>
            <a:off x="3365585" y="1153520"/>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3" name="Google Shape;903;p284"/>
          <p:cNvSpPr/>
          <p:nvPr>
            <p:ph idx="7" type="pic"/>
          </p:nvPr>
        </p:nvSpPr>
        <p:spPr>
          <a:xfrm>
            <a:off x="0" y="0"/>
            <a:ext cx="2865120" cy="6858000"/>
          </a:xfrm>
          <a:prstGeom prst="rect">
            <a:avLst/>
          </a:prstGeom>
          <a:noFill/>
          <a:ln>
            <a:noFill/>
          </a:ln>
        </p:spPr>
      </p:sp>
      <p:sp>
        <p:nvSpPr>
          <p:cNvPr id="904" name="Google Shape;904;p284"/>
          <p:cNvSpPr/>
          <p:nvPr/>
        </p:nvSpPr>
        <p:spPr>
          <a:xfrm>
            <a:off x="2011680" y="6144768"/>
            <a:ext cx="1780032" cy="713232"/>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05" name="Google Shape;905;p284"/>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3">
  <p:cSld name="Content &amp; Image Page 3">
    <p:spTree>
      <p:nvGrpSpPr>
        <p:cNvPr id="906" name="Shape 906"/>
        <p:cNvGrpSpPr/>
        <p:nvPr/>
      </p:nvGrpSpPr>
      <p:grpSpPr>
        <a:xfrm>
          <a:off x="0" y="0"/>
          <a:ext cx="0" cy="0"/>
          <a:chOff x="0" y="0"/>
          <a:chExt cx="0" cy="0"/>
        </a:xfrm>
      </p:grpSpPr>
      <p:sp>
        <p:nvSpPr>
          <p:cNvPr id="907" name="Google Shape;907;p285"/>
          <p:cNvSpPr txBox="1"/>
          <p:nvPr>
            <p:ph idx="1"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8" name="Google Shape;908;p285"/>
          <p:cNvSpPr txBox="1"/>
          <p:nvPr>
            <p:ph idx="2"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9" name="Google Shape;909;p285"/>
          <p:cNvSpPr/>
          <p:nvPr>
            <p:ph idx="3" type="pic"/>
          </p:nvPr>
        </p:nvSpPr>
        <p:spPr>
          <a:xfrm>
            <a:off x="0" y="0"/>
            <a:ext cx="4999038" cy="6858000"/>
          </a:xfrm>
          <a:prstGeom prst="rect">
            <a:avLst/>
          </a:prstGeom>
          <a:noFill/>
          <a:ln>
            <a:noFill/>
          </a:ln>
        </p:spPr>
      </p:sp>
      <p:pic>
        <p:nvPicPr>
          <p:cNvPr id="910" name="Google Shape;910;p285"/>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4">
  <p:cSld name="Content &amp; Image Page 4">
    <p:spTree>
      <p:nvGrpSpPr>
        <p:cNvPr id="911" name="Shape 911"/>
        <p:cNvGrpSpPr/>
        <p:nvPr/>
      </p:nvGrpSpPr>
      <p:grpSpPr>
        <a:xfrm>
          <a:off x="0" y="0"/>
          <a:ext cx="0" cy="0"/>
          <a:chOff x="0" y="0"/>
          <a:chExt cx="0" cy="0"/>
        </a:xfrm>
      </p:grpSpPr>
      <p:sp>
        <p:nvSpPr>
          <p:cNvPr id="912" name="Google Shape;912;p286"/>
          <p:cNvSpPr/>
          <p:nvPr>
            <p:ph idx="2" type="pic"/>
          </p:nvPr>
        </p:nvSpPr>
        <p:spPr>
          <a:xfrm>
            <a:off x="7491413" y="0"/>
            <a:ext cx="4700587" cy="6858000"/>
          </a:xfrm>
          <a:prstGeom prst="rect">
            <a:avLst/>
          </a:prstGeom>
          <a:noFill/>
          <a:ln>
            <a:noFill/>
          </a:ln>
        </p:spPr>
      </p:sp>
      <p:sp>
        <p:nvSpPr>
          <p:cNvPr id="913" name="Google Shape;913;p286"/>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14" name="Google Shape;914;p286"/>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5" name="Google Shape;915;p286"/>
          <p:cNvSpPr txBox="1"/>
          <p:nvPr>
            <p:ph idx="1" type="body"/>
          </p:nvPr>
        </p:nvSpPr>
        <p:spPr>
          <a:xfrm>
            <a:off x="620189" y="725488"/>
            <a:ext cx="62560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286"/>
          <p:cNvSpPr txBox="1"/>
          <p:nvPr>
            <p:ph idx="3" type="body"/>
          </p:nvPr>
        </p:nvSpPr>
        <p:spPr>
          <a:xfrm>
            <a:off x="620189" y="2368645"/>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286"/>
          <p:cNvSpPr txBox="1"/>
          <p:nvPr>
            <p:ph idx="4" type="body"/>
          </p:nvPr>
        </p:nvSpPr>
        <p:spPr>
          <a:xfrm>
            <a:off x="620189" y="2876176"/>
            <a:ext cx="6256100" cy="264561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mp; Image Page 5">
  <p:cSld name="1_Content &amp; Image Page 5">
    <p:spTree>
      <p:nvGrpSpPr>
        <p:cNvPr id="918" name="Shape 918"/>
        <p:cNvGrpSpPr/>
        <p:nvPr/>
      </p:nvGrpSpPr>
      <p:grpSpPr>
        <a:xfrm>
          <a:off x="0" y="0"/>
          <a:ext cx="0" cy="0"/>
          <a:chOff x="0" y="0"/>
          <a:chExt cx="0" cy="0"/>
        </a:xfrm>
      </p:grpSpPr>
      <p:sp>
        <p:nvSpPr>
          <p:cNvPr id="919" name="Google Shape;919;p287"/>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20" name="Google Shape;920;p287"/>
          <p:cNvSpPr txBox="1"/>
          <p:nvPr>
            <p:ph idx="1" type="body"/>
          </p:nvPr>
        </p:nvSpPr>
        <p:spPr>
          <a:xfrm>
            <a:off x="620189" y="725488"/>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1" name="Google Shape;921;p287"/>
          <p:cNvSpPr txBox="1"/>
          <p:nvPr>
            <p:ph idx="2" type="body"/>
          </p:nvPr>
        </p:nvSpPr>
        <p:spPr>
          <a:xfrm>
            <a:off x="620189" y="1233019"/>
            <a:ext cx="6256100" cy="428995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2" name="Google Shape;922;p287"/>
          <p:cNvSpPr/>
          <p:nvPr>
            <p:ph idx="3" type="pic"/>
          </p:nvPr>
        </p:nvSpPr>
        <p:spPr>
          <a:xfrm>
            <a:off x="7491413" y="0"/>
            <a:ext cx="4700587" cy="6858000"/>
          </a:xfrm>
          <a:prstGeom prst="rect">
            <a:avLst/>
          </a:prstGeom>
          <a:noFill/>
          <a:ln>
            <a:noFill/>
          </a:ln>
        </p:spPr>
      </p:sp>
      <p:sp>
        <p:nvSpPr>
          <p:cNvPr id="923" name="Google Shape;923;p287"/>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6">
  <p:cSld name="Content &amp; Image Page 6">
    <p:spTree>
      <p:nvGrpSpPr>
        <p:cNvPr id="924" name="Shape 924"/>
        <p:cNvGrpSpPr/>
        <p:nvPr/>
      </p:nvGrpSpPr>
      <p:grpSpPr>
        <a:xfrm>
          <a:off x="0" y="0"/>
          <a:ext cx="0" cy="0"/>
          <a:chOff x="0" y="0"/>
          <a:chExt cx="0" cy="0"/>
        </a:xfrm>
      </p:grpSpPr>
      <p:sp>
        <p:nvSpPr>
          <p:cNvPr id="925" name="Google Shape;925;p288"/>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26" name="Google Shape;926;p288"/>
          <p:cNvSpPr txBox="1"/>
          <p:nvPr>
            <p:ph idx="1"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7" name="Google Shape;927;p288"/>
          <p:cNvSpPr txBox="1"/>
          <p:nvPr>
            <p:ph idx="2"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8" name="Google Shape;928;p288"/>
          <p:cNvSpPr/>
          <p:nvPr>
            <p:ph idx="3" type="pic"/>
          </p:nvPr>
        </p:nvSpPr>
        <p:spPr>
          <a:xfrm>
            <a:off x="0" y="0"/>
            <a:ext cx="6096000" cy="6858000"/>
          </a:xfrm>
          <a:prstGeom prst="rect">
            <a:avLst/>
          </a:prstGeom>
          <a:noFill/>
          <a:ln>
            <a:noFill/>
          </a:ln>
        </p:spPr>
      </p:sp>
      <p:sp>
        <p:nvSpPr>
          <p:cNvPr id="929" name="Google Shape;929;p288"/>
          <p:cNvSpPr/>
          <p:nvPr/>
        </p:nvSpPr>
        <p:spPr>
          <a:xfrm>
            <a:off x="4961963"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0" name="Google Shape;930;p288"/>
          <p:cNvSpPr/>
          <p:nvPr/>
        </p:nvSpPr>
        <p:spPr>
          <a:xfrm>
            <a:off x="-3" y="4507832"/>
            <a:ext cx="1406753" cy="235016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1" name="Google Shape;931;p288"/>
          <p:cNvSpPr txBox="1"/>
          <p:nvPr>
            <p:ph idx="4" type="body"/>
          </p:nvPr>
        </p:nvSpPr>
        <p:spPr>
          <a:xfrm>
            <a:off x="6716189" y="333457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288"/>
          <p:cNvSpPr txBox="1"/>
          <p:nvPr>
            <p:ph idx="5" type="body"/>
          </p:nvPr>
        </p:nvSpPr>
        <p:spPr>
          <a:xfrm>
            <a:off x="6716189" y="3842107"/>
            <a:ext cx="4898296" cy="1936901"/>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33" name="Google Shape;933;p28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Content Page 2">
    <p:spTree>
      <p:nvGrpSpPr>
        <p:cNvPr id="86" name="Shape 86"/>
        <p:cNvGrpSpPr/>
        <p:nvPr/>
      </p:nvGrpSpPr>
      <p:grpSpPr>
        <a:xfrm>
          <a:off x="0" y="0"/>
          <a:ext cx="0" cy="0"/>
          <a:chOff x="0" y="0"/>
          <a:chExt cx="0" cy="0"/>
        </a:xfrm>
      </p:grpSpPr>
      <p:sp>
        <p:nvSpPr>
          <p:cNvPr id="87" name="Google Shape;87;p228"/>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228"/>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9" name="Google Shape;89;p22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7">
  <p:cSld name="Content &amp; Image Page 7">
    <p:spTree>
      <p:nvGrpSpPr>
        <p:cNvPr id="934" name="Shape 934"/>
        <p:cNvGrpSpPr/>
        <p:nvPr/>
      </p:nvGrpSpPr>
      <p:grpSpPr>
        <a:xfrm>
          <a:off x="0" y="0"/>
          <a:ext cx="0" cy="0"/>
          <a:chOff x="0" y="0"/>
          <a:chExt cx="0" cy="0"/>
        </a:xfrm>
      </p:grpSpPr>
      <p:sp>
        <p:nvSpPr>
          <p:cNvPr id="935" name="Google Shape;935;p289"/>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36" name="Google Shape;936;p289"/>
          <p:cNvSpPr/>
          <p:nvPr/>
        </p:nvSpPr>
        <p:spPr>
          <a:xfrm>
            <a:off x="6095999"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37" name="Google Shape;937;p289"/>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289"/>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289"/>
          <p:cNvSpPr txBox="1"/>
          <p:nvPr>
            <p:ph idx="3" type="body"/>
          </p:nvPr>
        </p:nvSpPr>
        <p:spPr>
          <a:xfrm>
            <a:off x="6716189" y="4041712"/>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0" name="Google Shape;940;p289"/>
          <p:cNvSpPr/>
          <p:nvPr>
            <p:ph idx="4" type="pic"/>
          </p:nvPr>
        </p:nvSpPr>
        <p:spPr>
          <a:xfrm>
            <a:off x="6096000" y="0"/>
            <a:ext cx="6096000" cy="3429000"/>
          </a:xfrm>
          <a:prstGeom prst="rect">
            <a:avLst/>
          </a:prstGeom>
          <a:noFill/>
          <a:ln>
            <a:noFill/>
          </a:ln>
        </p:spPr>
      </p:sp>
      <p:pic>
        <p:nvPicPr>
          <p:cNvPr id="941" name="Google Shape;941;p28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1">
  <p:cSld name="Contents and Graphics Page 1">
    <p:spTree>
      <p:nvGrpSpPr>
        <p:cNvPr id="942" name="Shape 942"/>
        <p:cNvGrpSpPr/>
        <p:nvPr/>
      </p:nvGrpSpPr>
      <p:grpSpPr>
        <a:xfrm>
          <a:off x="0" y="0"/>
          <a:ext cx="0" cy="0"/>
          <a:chOff x="0" y="0"/>
          <a:chExt cx="0" cy="0"/>
        </a:xfrm>
      </p:grpSpPr>
      <p:sp>
        <p:nvSpPr>
          <p:cNvPr id="943" name="Google Shape;943;p290"/>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4" name="Google Shape;944;p290"/>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45" name="Google Shape;945;p290"/>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946" name="Google Shape;946;p290"/>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7" name="Google Shape;947;p290"/>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290"/>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2">
  <p:cSld name="Contents and Graphics Page 2">
    <p:spTree>
      <p:nvGrpSpPr>
        <p:cNvPr id="949" name="Shape 949"/>
        <p:cNvGrpSpPr/>
        <p:nvPr/>
      </p:nvGrpSpPr>
      <p:grpSpPr>
        <a:xfrm>
          <a:off x="0" y="0"/>
          <a:ext cx="0" cy="0"/>
          <a:chOff x="0" y="0"/>
          <a:chExt cx="0" cy="0"/>
        </a:xfrm>
      </p:grpSpPr>
      <p:sp>
        <p:nvSpPr>
          <p:cNvPr id="950" name="Google Shape;950;p291"/>
          <p:cNvSpPr txBox="1"/>
          <p:nvPr>
            <p:ph idx="1" type="body"/>
          </p:nvPr>
        </p:nvSpPr>
        <p:spPr>
          <a:xfrm>
            <a:off x="620189" y="725488"/>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291"/>
          <p:cNvSpPr txBox="1"/>
          <p:nvPr>
            <p:ph idx="2" type="body"/>
          </p:nvPr>
        </p:nvSpPr>
        <p:spPr>
          <a:xfrm>
            <a:off x="620188" y="1233020"/>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291"/>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53" name="Google Shape;953;p291"/>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954" name="Google Shape;954;p291"/>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291"/>
          <p:cNvSpPr txBox="1"/>
          <p:nvPr>
            <p:ph idx="3" type="body"/>
          </p:nvPr>
        </p:nvSpPr>
        <p:spPr>
          <a:xfrm>
            <a:off x="620189" y="3234772"/>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291"/>
          <p:cNvSpPr txBox="1"/>
          <p:nvPr>
            <p:ph idx="4" type="body"/>
          </p:nvPr>
        </p:nvSpPr>
        <p:spPr>
          <a:xfrm>
            <a:off x="620188" y="3742304"/>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3">
  <p:cSld name="Contents and Graphics Page 3">
    <p:spTree>
      <p:nvGrpSpPr>
        <p:cNvPr id="957" name="Shape 957"/>
        <p:cNvGrpSpPr/>
        <p:nvPr/>
      </p:nvGrpSpPr>
      <p:grpSpPr>
        <a:xfrm>
          <a:off x="0" y="0"/>
          <a:ext cx="0" cy="0"/>
          <a:chOff x="0" y="0"/>
          <a:chExt cx="0" cy="0"/>
        </a:xfrm>
      </p:grpSpPr>
      <p:sp>
        <p:nvSpPr>
          <p:cNvPr id="958" name="Google Shape;958;p292"/>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59" name="Google Shape;959;p292"/>
          <p:cNvSpPr/>
          <p:nvPr/>
        </p:nvSpPr>
        <p:spPr>
          <a:xfrm>
            <a:off x="9923929" y="0"/>
            <a:ext cx="2268071"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60" name="Google Shape;960;p292"/>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961" name="Google Shape;961;p292"/>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292"/>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3" name="Google Shape;963;p292"/>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4">
  <p:cSld name="Contents and Graphics Page 4">
    <p:spTree>
      <p:nvGrpSpPr>
        <p:cNvPr id="964" name="Shape 964"/>
        <p:cNvGrpSpPr/>
        <p:nvPr/>
      </p:nvGrpSpPr>
      <p:grpSpPr>
        <a:xfrm>
          <a:off x="0" y="0"/>
          <a:ext cx="0" cy="0"/>
          <a:chOff x="0" y="0"/>
          <a:chExt cx="0" cy="0"/>
        </a:xfrm>
      </p:grpSpPr>
      <p:sp>
        <p:nvSpPr>
          <p:cNvPr id="965" name="Google Shape;965;p293"/>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966" name="Google Shape;966;p293"/>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967" name="Google Shape;967;p293"/>
          <p:cNvSpPr txBox="1"/>
          <p:nvPr>
            <p:ph idx="1" type="body"/>
          </p:nvPr>
        </p:nvSpPr>
        <p:spPr>
          <a:xfrm>
            <a:off x="620189" y="725488"/>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8" name="Google Shape;968;p293"/>
          <p:cNvSpPr txBox="1"/>
          <p:nvPr>
            <p:ph idx="2" type="body"/>
          </p:nvPr>
        </p:nvSpPr>
        <p:spPr>
          <a:xfrm>
            <a:off x="620188" y="1233020"/>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9" name="Google Shape;969;p293"/>
          <p:cNvSpPr txBox="1"/>
          <p:nvPr>
            <p:ph idx="3" type="body"/>
          </p:nvPr>
        </p:nvSpPr>
        <p:spPr>
          <a:xfrm>
            <a:off x="620189" y="2652852"/>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0" name="Google Shape;970;p293"/>
          <p:cNvSpPr txBox="1"/>
          <p:nvPr>
            <p:ph idx="4" type="body"/>
          </p:nvPr>
        </p:nvSpPr>
        <p:spPr>
          <a:xfrm>
            <a:off x="620188" y="3160384"/>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1" name="Google Shape;971;p293"/>
          <p:cNvSpPr txBox="1"/>
          <p:nvPr>
            <p:ph idx="5" type="body"/>
          </p:nvPr>
        </p:nvSpPr>
        <p:spPr>
          <a:xfrm>
            <a:off x="620189" y="4566713"/>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2" name="Google Shape;972;p293"/>
          <p:cNvSpPr txBox="1"/>
          <p:nvPr>
            <p:ph idx="6" type="body"/>
          </p:nvPr>
        </p:nvSpPr>
        <p:spPr>
          <a:xfrm>
            <a:off x="620188" y="5074245"/>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and Graphics Page 4">
  <p:cSld name="1_Contents and Graphics Page 4">
    <p:spTree>
      <p:nvGrpSpPr>
        <p:cNvPr id="973" name="Shape 973"/>
        <p:cNvGrpSpPr/>
        <p:nvPr/>
      </p:nvGrpSpPr>
      <p:grpSpPr>
        <a:xfrm>
          <a:off x="0" y="0"/>
          <a:ext cx="0" cy="0"/>
          <a:chOff x="0" y="0"/>
          <a:chExt cx="0" cy="0"/>
        </a:xfrm>
      </p:grpSpPr>
      <p:sp>
        <p:nvSpPr>
          <p:cNvPr id="974" name="Google Shape;974;p294"/>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975" name="Google Shape;975;p294"/>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976" name="Google Shape;976;p294"/>
          <p:cNvSpPr txBox="1"/>
          <p:nvPr>
            <p:ph idx="1"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7" name="Google Shape;977;p294"/>
          <p:cNvSpPr txBox="1"/>
          <p:nvPr>
            <p:ph idx="2" type="body"/>
          </p:nvPr>
        </p:nvSpPr>
        <p:spPr>
          <a:xfrm>
            <a:off x="620188" y="3261362"/>
            <a:ext cx="8545077" cy="335423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294"/>
          <p:cNvSpPr txBox="1"/>
          <p:nvPr>
            <p:ph idx="3" type="body"/>
          </p:nvPr>
        </p:nvSpPr>
        <p:spPr>
          <a:xfrm>
            <a:off x="620188"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5200"/>
              <a:buNone/>
              <a:defRPr b="1" i="0" sz="52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and Graphics Page 4">
  <p:cSld name="2_Contents and Graphics Page 4">
    <p:spTree>
      <p:nvGrpSpPr>
        <p:cNvPr id="979" name="Shape 979"/>
        <p:cNvGrpSpPr/>
        <p:nvPr/>
      </p:nvGrpSpPr>
      <p:grpSpPr>
        <a:xfrm>
          <a:off x="0" y="0"/>
          <a:ext cx="0" cy="0"/>
          <a:chOff x="0" y="0"/>
          <a:chExt cx="0" cy="0"/>
        </a:xfrm>
      </p:grpSpPr>
      <p:sp>
        <p:nvSpPr>
          <p:cNvPr id="980" name="Google Shape;980;p295"/>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981" name="Google Shape;981;p295"/>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982" name="Google Shape;982;p295"/>
          <p:cNvSpPr txBox="1"/>
          <p:nvPr>
            <p:ph idx="1" type="body"/>
          </p:nvPr>
        </p:nvSpPr>
        <p:spPr>
          <a:xfrm>
            <a:off x="620188" y="1243651"/>
            <a:ext cx="8545077" cy="520624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3" name="Google Shape;983;p295"/>
          <p:cNvSpPr txBox="1"/>
          <p:nvPr>
            <p:ph idx="2" type="body"/>
          </p:nvPr>
        </p:nvSpPr>
        <p:spPr>
          <a:xfrm>
            <a:off x="620188"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5">
  <p:cSld name="Contents and Graphics Page 5">
    <p:spTree>
      <p:nvGrpSpPr>
        <p:cNvPr id="984" name="Shape 984"/>
        <p:cNvGrpSpPr/>
        <p:nvPr/>
      </p:nvGrpSpPr>
      <p:grpSpPr>
        <a:xfrm>
          <a:off x="0" y="0"/>
          <a:ext cx="0" cy="0"/>
          <a:chOff x="0" y="0"/>
          <a:chExt cx="0" cy="0"/>
        </a:xfrm>
      </p:grpSpPr>
      <p:sp>
        <p:nvSpPr>
          <p:cNvPr id="985" name="Google Shape;985;p296"/>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86" name="Google Shape;986;p296"/>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87" name="Google Shape;987;p296"/>
          <p:cNvSpPr txBox="1"/>
          <p:nvPr>
            <p:ph idx="1" type="body"/>
          </p:nvPr>
        </p:nvSpPr>
        <p:spPr>
          <a:xfrm>
            <a:off x="620189" y="3846640"/>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8" name="Google Shape;988;p296"/>
          <p:cNvSpPr txBox="1"/>
          <p:nvPr>
            <p:ph idx="2" type="body"/>
          </p:nvPr>
        </p:nvSpPr>
        <p:spPr>
          <a:xfrm>
            <a:off x="620189" y="4354171"/>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9" name="Google Shape;989;p296"/>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90" name="Google Shape;990;p296"/>
          <p:cNvSpPr txBox="1"/>
          <p:nvPr>
            <p:ph idx="3"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1" name="Google Shape;991;p296"/>
          <p:cNvSpPr txBox="1"/>
          <p:nvPr>
            <p:ph idx="4"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2" name="Google Shape;992;p296"/>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93" name="Google Shape;993;p296"/>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94" name="Google Shape;994;p296"/>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6">
  <p:cSld name="Contents and Graphics Page 6">
    <p:spTree>
      <p:nvGrpSpPr>
        <p:cNvPr id="995" name="Shape 995"/>
        <p:cNvGrpSpPr/>
        <p:nvPr/>
      </p:nvGrpSpPr>
      <p:grpSpPr>
        <a:xfrm>
          <a:off x="0" y="0"/>
          <a:ext cx="0" cy="0"/>
          <a:chOff x="0" y="0"/>
          <a:chExt cx="0" cy="0"/>
        </a:xfrm>
      </p:grpSpPr>
      <p:sp>
        <p:nvSpPr>
          <p:cNvPr id="996" name="Google Shape;996;p297"/>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97" name="Google Shape;997;p297"/>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98" name="Google Shape;998;p297"/>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999" name="Google Shape;999;p297"/>
          <p:cNvSpPr txBox="1"/>
          <p:nvPr>
            <p:ph idx="1" type="body"/>
          </p:nvPr>
        </p:nvSpPr>
        <p:spPr>
          <a:xfrm>
            <a:off x="620189" y="299192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0" name="Google Shape;1000;p297"/>
          <p:cNvSpPr txBox="1"/>
          <p:nvPr>
            <p:ph idx="2" type="body"/>
          </p:nvPr>
        </p:nvSpPr>
        <p:spPr>
          <a:xfrm>
            <a:off x="620189" y="3499457"/>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1" name="Google Shape;1001;p297"/>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2" name="Google Shape;1002;p297"/>
          <p:cNvSpPr txBox="1"/>
          <p:nvPr>
            <p:ph idx="4" type="body"/>
          </p:nvPr>
        </p:nvSpPr>
        <p:spPr>
          <a:xfrm>
            <a:off x="6716189" y="1233019"/>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3" name="Google Shape;1003;p297"/>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4" name="Google Shape;1004;p297"/>
          <p:cNvSpPr txBox="1"/>
          <p:nvPr>
            <p:ph idx="6"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5" name="Google Shape;1005;p297"/>
          <p:cNvSpPr txBox="1"/>
          <p:nvPr>
            <p:ph idx="7" type="body"/>
          </p:nvPr>
        </p:nvSpPr>
        <p:spPr>
          <a:xfrm>
            <a:off x="6716189" y="4549243"/>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06" name="Google Shape;1006;p29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7">
  <p:cSld name="Contents and Graphics Page 7">
    <p:spTree>
      <p:nvGrpSpPr>
        <p:cNvPr id="1007" name="Shape 1007"/>
        <p:cNvGrpSpPr/>
        <p:nvPr/>
      </p:nvGrpSpPr>
      <p:grpSpPr>
        <a:xfrm>
          <a:off x="0" y="0"/>
          <a:ext cx="0" cy="0"/>
          <a:chOff x="0" y="0"/>
          <a:chExt cx="0" cy="0"/>
        </a:xfrm>
      </p:grpSpPr>
      <p:sp>
        <p:nvSpPr>
          <p:cNvPr id="1008" name="Google Shape;1008;p298"/>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09" name="Google Shape;1009;p298"/>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10" name="Google Shape;1010;p298"/>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11" name="Google Shape;1011;p298"/>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2" name="Google Shape;1012;p298"/>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3" name="Google Shape;1013;p298"/>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4" name="Google Shape;1014;p298"/>
          <p:cNvSpPr txBox="1"/>
          <p:nvPr>
            <p:ph idx="4" type="body"/>
          </p:nvPr>
        </p:nvSpPr>
        <p:spPr>
          <a:xfrm>
            <a:off x="6716189" y="1233019"/>
            <a:ext cx="4634563" cy="163057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5" name="Google Shape;1015;p298"/>
          <p:cNvSpPr txBox="1"/>
          <p:nvPr>
            <p:ph idx="5"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6" name="Google Shape;1016;p298"/>
          <p:cNvSpPr txBox="1"/>
          <p:nvPr>
            <p:ph idx="6" type="body"/>
          </p:nvPr>
        </p:nvSpPr>
        <p:spPr>
          <a:xfrm>
            <a:off x="6716189" y="4549243"/>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a:ea typeface="Roboto Serif"/>
                <a:cs typeface="Roboto Serif"/>
                <a:sym typeface="Roboto Serif"/>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17" name="Google Shape;1017;p29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3">
  <p:cSld name="Content Page 3">
    <p:spTree>
      <p:nvGrpSpPr>
        <p:cNvPr id="90" name="Shape 90"/>
        <p:cNvGrpSpPr/>
        <p:nvPr/>
      </p:nvGrpSpPr>
      <p:grpSpPr>
        <a:xfrm>
          <a:off x="0" y="0"/>
          <a:ext cx="0" cy="0"/>
          <a:chOff x="0" y="0"/>
          <a:chExt cx="0" cy="0"/>
        </a:xfrm>
      </p:grpSpPr>
      <p:sp>
        <p:nvSpPr>
          <p:cNvPr id="91" name="Google Shape;91;p229"/>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229"/>
          <p:cNvSpPr txBox="1"/>
          <p:nvPr>
            <p:ph idx="2" type="body"/>
          </p:nvPr>
        </p:nvSpPr>
        <p:spPr>
          <a:xfrm>
            <a:off x="620189" y="2368645"/>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29"/>
          <p:cNvSpPr txBox="1"/>
          <p:nvPr>
            <p:ph idx="3" type="body"/>
          </p:nvPr>
        </p:nvSpPr>
        <p:spPr>
          <a:xfrm>
            <a:off x="620189" y="413695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229"/>
          <p:cNvSpPr txBox="1"/>
          <p:nvPr>
            <p:ph idx="4" type="body"/>
          </p:nvPr>
        </p:nvSpPr>
        <p:spPr>
          <a:xfrm>
            <a:off x="620188" y="2876177"/>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229"/>
          <p:cNvSpPr txBox="1"/>
          <p:nvPr>
            <p:ph idx="5" type="body"/>
          </p:nvPr>
        </p:nvSpPr>
        <p:spPr>
          <a:xfrm>
            <a:off x="620188" y="4630549"/>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6" name="Google Shape;96;p22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1">
  <p:cSld name="Statistic Slide 1">
    <p:spTree>
      <p:nvGrpSpPr>
        <p:cNvPr id="1018" name="Shape 1018"/>
        <p:cNvGrpSpPr/>
        <p:nvPr/>
      </p:nvGrpSpPr>
      <p:grpSpPr>
        <a:xfrm>
          <a:off x="0" y="0"/>
          <a:ext cx="0" cy="0"/>
          <a:chOff x="0" y="0"/>
          <a:chExt cx="0" cy="0"/>
        </a:xfrm>
      </p:grpSpPr>
      <p:sp>
        <p:nvSpPr>
          <p:cNvPr id="1019" name="Google Shape;1019;p299"/>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20" name="Google Shape;1020;p299"/>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21" name="Google Shape;1021;p299"/>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22" name="Google Shape;1022;p299"/>
          <p:cNvSpPr txBox="1"/>
          <p:nvPr>
            <p:ph idx="1" type="body"/>
          </p:nvPr>
        </p:nvSpPr>
        <p:spPr>
          <a:xfrm>
            <a:off x="634518"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3" name="Google Shape;1023;p299"/>
          <p:cNvSpPr txBox="1"/>
          <p:nvPr>
            <p:ph idx="2" type="body"/>
          </p:nvPr>
        </p:nvSpPr>
        <p:spPr>
          <a:xfrm>
            <a:off x="522220"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299"/>
          <p:cNvSpPr txBox="1"/>
          <p:nvPr>
            <p:ph idx="3"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1" i="0" sz="44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p299"/>
          <p:cNvSpPr txBox="1"/>
          <p:nvPr>
            <p:ph idx="4"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6" name="Google Shape;1026;p299"/>
          <p:cNvSpPr txBox="1"/>
          <p:nvPr>
            <p:ph idx="5"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7" name="Google Shape;1027;p299"/>
          <p:cNvSpPr txBox="1"/>
          <p:nvPr>
            <p:ph idx="6"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8" name="Google Shape;1028;p299"/>
          <p:cNvSpPr txBox="1"/>
          <p:nvPr>
            <p:ph idx="7"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29" name="Google Shape;1029;p29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2">
  <p:cSld name="Statistic Slide 2">
    <p:spTree>
      <p:nvGrpSpPr>
        <p:cNvPr id="1030" name="Shape 1030"/>
        <p:cNvGrpSpPr/>
        <p:nvPr/>
      </p:nvGrpSpPr>
      <p:grpSpPr>
        <a:xfrm>
          <a:off x="0" y="0"/>
          <a:ext cx="0" cy="0"/>
          <a:chOff x="0" y="0"/>
          <a:chExt cx="0" cy="0"/>
        </a:xfrm>
      </p:grpSpPr>
      <p:sp>
        <p:nvSpPr>
          <p:cNvPr id="1031" name="Google Shape;1031;p300"/>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32" name="Google Shape;1032;p300"/>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33" name="Google Shape;1033;p300"/>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34" name="Google Shape;1034;p300"/>
          <p:cNvSpPr txBox="1"/>
          <p:nvPr>
            <p:ph idx="1"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5" name="Google Shape;1035;p300"/>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1036" name="Google Shape;1036;p30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1037" name="Google Shape;1037;p300"/>
          <p:cNvSpPr txBox="1"/>
          <p:nvPr>
            <p:ph idx="2"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300"/>
          <p:cNvSpPr txBox="1"/>
          <p:nvPr>
            <p:ph idx="3"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9" name="Google Shape;1039;p300"/>
          <p:cNvSpPr txBox="1"/>
          <p:nvPr>
            <p:ph idx="4"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0" name="Google Shape;1040;p300"/>
          <p:cNvSpPr txBox="1"/>
          <p:nvPr>
            <p:ph idx="5" type="body"/>
          </p:nvPr>
        </p:nvSpPr>
        <p:spPr>
          <a:xfrm>
            <a:off x="623630"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300"/>
          <p:cNvSpPr txBox="1"/>
          <p:nvPr>
            <p:ph idx="6" type="body"/>
          </p:nvPr>
        </p:nvSpPr>
        <p:spPr>
          <a:xfrm>
            <a:off x="511332"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300"/>
          <p:cNvSpPr txBox="1"/>
          <p:nvPr>
            <p:ph idx="7" type="body"/>
          </p:nvPr>
        </p:nvSpPr>
        <p:spPr>
          <a:xfrm>
            <a:off x="612746"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300"/>
          <p:cNvSpPr txBox="1"/>
          <p:nvPr>
            <p:ph idx="8" type="body"/>
          </p:nvPr>
        </p:nvSpPr>
        <p:spPr>
          <a:xfrm>
            <a:off x="500448"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tistic Slide 3 Red">
  <p:cSld name="1_Statistic Slide 3 Red">
    <p:spTree>
      <p:nvGrpSpPr>
        <p:cNvPr id="1044" name="Shape 1044"/>
        <p:cNvGrpSpPr/>
        <p:nvPr/>
      </p:nvGrpSpPr>
      <p:grpSpPr>
        <a:xfrm>
          <a:off x="0" y="0"/>
          <a:ext cx="0" cy="0"/>
          <a:chOff x="0" y="0"/>
          <a:chExt cx="0" cy="0"/>
        </a:xfrm>
      </p:grpSpPr>
      <p:sp>
        <p:nvSpPr>
          <p:cNvPr id="1045" name="Google Shape;1045;p301"/>
          <p:cNvSpPr/>
          <p:nvPr/>
        </p:nvSpPr>
        <p:spPr>
          <a:xfrm>
            <a:off x="4176970" y="0"/>
            <a:ext cx="4205031" cy="6857999"/>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46" name="Google Shape;1046;p301"/>
          <p:cNvSpPr/>
          <p:nvPr/>
        </p:nvSpPr>
        <p:spPr>
          <a:xfrm>
            <a:off x="-21008" y="1"/>
            <a:ext cx="4197978" cy="6857999"/>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47" name="Google Shape;1047;p301"/>
          <p:cNvSpPr/>
          <p:nvPr/>
        </p:nvSpPr>
        <p:spPr>
          <a:xfrm>
            <a:off x="8371114" y="0"/>
            <a:ext cx="3831772"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48" name="Google Shape;1048;p301"/>
          <p:cNvSpPr txBox="1"/>
          <p:nvPr>
            <p:ph idx="1" type="body"/>
          </p:nvPr>
        </p:nvSpPr>
        <p:spPr>
          <a:xfrm>
            <a:off x="45608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301"/>
          <p:cNvSpPr txBox="1"/>
          <p:nvPr>
            <p:ph idx="2" type="body"/>
          </p:nvPr>
        </p:nvSpPr>
        <p:spPr>
          <a:xfrm>
            <a:off x="4560817"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0" name="Google Shape;1050;p301"/>
          <p:cNvSpPr txBox="1"/>
          <p:nvPr>
            <p:ph idx="3" type="body"/>
          </p:nvPr>
        </p:nvSpPr>
        <p:spPr>
          <a:xfrm>
            <a:off x="8653846"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1" name="Google Shape;1051;p301"/>
          <p:cNvSpPr txBox="1"/>
          <p:nvPr>
            <p:ph idx="4" type="body"/>
          </p:nvPr>
        </p:nvSpPr>
        <p:spPr>
          <a:xfrm>
            <a:off x="8653846"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2" name="Google Shape;1052;p301"/>
          <p:cNvSpPr/>
          <p:nvPr/>
        </p:nvSpPr>
        <p:spPr>
          <a:xfrm>
            <a:off x="2083424" y="3429000"/>
            <a:ext cx="4187091" cy="3439886"/>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053" name="Google Shape;1053;p301"/>
          <p:cNvSpPr txBox="1"/>
          <p:nvPr>
            <p:ph idx="5" type="body"/>
          </p:nvPr>
        </p:nvSpPr>
        <p:spPr>
          <a:xfrm>
            <a:off x="2460219" y="5040831"/>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4" name="Google Shape;1054;p301"/>
          <p:cNvSpPr txBox="1"/>
          <p:nvPr>
            <p:ph idx="6" type="body"/>
          </p:nvPr>
        </p:nvSpPr>
        <p:spPr>
          <a:xfrm>
            <a:off x="2460219" y="3665004"/>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5" name="Google Shape;1055;p301"/>
          <p:cNvSpPr txBox="1"/>
          <p:nvPr>
            <p:ph idx="7" type="body"/>
          </p:nvPr>
        </p:nvSpPr>
        <p:spPr>
          <a:xfrm>
            <a:off x="4560817"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6" name="Google Shape;1056;p301"/>
          <p:cNvSpPr txBox="1"/>
          <p:nvPr>
            <p:ph idx="8" type="body"/>
          </p:nvPr>
        </p:nvSpPr>
        <p:spPr>
          <a:xfrm>
            <a:off x="2460219" y="54000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7" name="Google Shape;1057;p301"/>
          <p:cNvSpPr txBox="1"/>
          <p:nvPr>
            <p:ph idx="9" type="body"/>
          </p:nvPr>
        </p:nvSpPr>
        <p:spPr>
          <a:xfrm>
            <a:off x="8632075"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8" name="Google Shape;1058;p301"/>
          <p:cNvSpPr txBox="1"/>
          <p:nvPr>
            <p:ph idx="13" type="body"/>
          </p:nvPr>
        </p:nvSpPr>
        <p:spPr>
          <a:xfrm>
            <a:off x="304503"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9" name="Google Shape;1059;p301"/>
          <p:cNvSpPr txBox="1"/>
          <p:nvPr>
            <p:ph idx="14" type="body"/>
          </p:nvPr>
        </p:nvSpPr>
        <p:spPr>
          <a:xfrm>
            <a:off x="304503"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0" name="Google Shape;1060;p301"/>
          <p:cNvSpPr txBox="1"/>
          <p:nvPr>
            <p:ph idx="15" type="body"/>
          </p:nvPr>
        </p:nvSpPr>
        <p:spPr>
          <a:xfrm>
            <a:off x="2936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Serif"/>
                <a:ea typeface="Roboto Serif"/>
                <a:cs typeface="Roboto Serif"/>
                <a:sym typeface="Roboto Serif"/>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61" name="Google Shape;1061;p301"/>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1">
  <p:cSld name="2 Pic Slide 1">
    <p:spTree>
      <p:nvGrpSpPr>
        <p:cNvPr id="1062" name="Shape 1062"/>
        <p:cNvGrpSpPr/>
        <p:nvPr/>
      </p:nvGrpSpPr>
      <p:grpSpPr>
        <a:xfrm>
          <a:off x="0" y="0"/>
          <a:ext cx="0" cy="0"/>
          <a:chOff x="0" y="0"/>
          <a:chExt cx="0" cy="0"/>
        </a:xfrm>
      </p:grpSpPr>
      <p:sp>
        <p:nvSpPr>
          <p:cNvPr id="1063" name="Google Shape;1063;p302"/>
          <p:cNvSpPr/>
          <p:nvPr>
            <p:ph idx="2" type="pic"/>
          </p:nvPr>
        </p:nvSpPr>
        <p:spPr>
          <a:xfrm>
            <a:off x="0" y="0"/>
            <a:ext cx="6096000" cy="6858000"/>
          </a:xfrm>
          <a:prstGeom prst="rect">
            <a:avLst/>
          </a:prstGeom>
          <a:noFill/>
          <a:ln>
            <a:noFill/>
          </a:ln>
        </p:spPr>
      </p:sp>
      <p:sp>
        <p:nvSpPr>
          <p:cNvPr id="1064" name="Google Shape;1064;p302"/>
          <p:cNvSpPr/>
          <p:nvPr/>
        </p:nvSpPr>
        <p:spPr>
          <a:xfrm>
            <a:off x="4811486" y="4441371"/>
            <a:ext cx="2558143" cy="2416629"/>
          </a:xfrm>
          <a:custGeom>
            <a:rect b="b" l="l" r="r" t="t"/>
            <a:pathLst>
              <a:path extrusionOk="0" h="2416629" w="2558143">
                <a:moveTo>
                  <a:pt x="0" y="0"/>
                </a:moveTo>
                <a:lnTo>
                  <a:pt x="2285999" y="0"/>
                </a:lnTo>
                <a:lnTo>
                  <a:pt x="2285999" y="1300843"/>
                </a:lnTo>
                <a:lnTo>
                  <a:pt x="2558143" y="1300843"/>
                </a:lnTo>
                <a:lnTo>
                  <a:pt x="2558143" y="2416629"/>
                </a:lnTo>
                <a:lnTo>
                  <a:pt x="0" y="2416629"/>
                </a:lnTo>
                <a:close/>
              </a:path>
            </a:pathLst>
          </a:custGeom>
          <a:solidFill>
            <a:schemeClr val="accent1"/>
          </a:solidFill>
          <a:ln cap="flat" cmpd="sng" w="12700">
            <a:solidFill>
              <a:srgbClr val="AE304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5" name="Google Shape;1065;p302"/>
          <p:cNvSpPr/>
          <p:nvPr/>
        </p:nvSpPr>
        <p:spPr>
          <a:xfrm>
            <a:off x="10482943" y="489857"/>
            <a:ext cx="1709057" cy="63681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6" name="Google Shape;1066;p302"/>
          <p:cNvSpPr/>
          <p:nvPr>
            <p:ph idx="3" type="pic"/>
          </p:nvPr>
        </p:nvSpPr>
        <p:spPr>
          <a:xfrm>
            <a:off x="7097485" y="1115786"/>
            <a:ext cx="4153539" cy="4626428"/>
          </a:xfrm>
          <a:prstGeom prst="rect">
            <a:avLst/>
          </a:prstGeom>
          <a:noFill/>
          <a:ln>
            <a:noFill/>
          </a:ln>
        </p:spPr>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2">
  <p:cSld name="2 pic slide 2">
    <p:spTree>
      <p:nvGrpSpPr>
        <p:cNvPr id="1067" name="Shape 1067"/>
        <p:cNvGrpSpPr/>
        <p:nvPr/>
      </p:nvGrpSpPr>
      <p:grpSpPr>
        <a:xfrm>
          <a:off x="0" y="0"/>
          <a:ext cx="0" cy="0"/>
          <a:chOff x="0" y="0"/>
          <a:chExt cx="0" cy="0"/>
        </a:xfrm>
      </p:grpSpPr>
      <p:sp>
        <p:nvSpPr>
          <p:cNvPr id="1068" name="Google Shape;1068;p303"/>
          <p:cNvSpPr/>
          <p:nvPr>
            <p:ph idx="2" type="pic"/>
          </p:nvPr>
        </p:nvSpPr>
        <p:spPr>
          <a:xfrm>
            <a:off x="6531430" y="1115786"/>
            <a:ext cx="4626428" cy="4626428"/>
          </a:xfrm>
          <a:prstGeom prst="rect">
            <a:avLst/>
          </a:prstGeom>
          <a:noFill/>
          <a:ln>
            <a:noFill/>
          </a:ln>
        </p:spPr>
      </p:sp>
      <p:sp>
        <p:nvSpPr>
          <p:cNvPr id="1069" name="Google Shape;1069;p303"/>
          <p:cNvSpPr/>
          <p:nvPr/>
        </p:nvSpPr>
        <p:spPr>
          <a:xfrm>
            <a:off x="10178143" y="3429000"/>
            <a:ext cx="2013857" cy="35814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0" name="Google Shape;1070;p303"/>
          <p:cNvSpPr/>
          <p:nvPr/>
        </p:nvSpPr>
        <p:spPr>
          <a:xfrm>
            <a:off x="4071257" y="337457"/>
            <a:ext cx="2013857" cy="66729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1" name="Google Shape;1071;p303"/>
          <p:cNvSpPr/>
          <p:nvPr>
            <p:ph idx="3" type="pic"/>
          </p:nvPr>
        </p:nvSpPr>
        <p:spPr>
          <a:xfrm>
            <a:off x="947058" y="1115786"/>
            <a:ext cx="4626428" cy="4626428"/>
          </a:xfrm>
          <a:prstGeom prst="rect">
            <a:avLst/>
          </a:prstGeom>
          <a:noFill/>
          <a:ln>
            <a:noFill/>
          </a:ln>
        </p:spPr>
      </p:sp>
      <p:sp>
        <p:nvSpPr>
          <p:cNvPr id="1072" name="Google Shape;1072;p303"/>
          <p:cNvSpPr/>
          <p:nvPr/>
        </p:nvSpPr>
        <p:spPr>
          <a:xfrm>
            <a:off x="0" y="5029200"/>
            <a:ext cx="1709057"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1">
  <p:cSld name="3 pic slide 1">
    <p:spTree>
      <p:nvGrpSpPr>
        <p:cNvPr id="1073" name="Shape 1073"/>
        <p:cNvGrpSpPr/>
        <p:nvPr/>
      </p:nvGrpSpPr>
      <p:grpSpPr>
        <a:xfrm>
          <a:off x="0" y="0"/>
          <a:ext cx="0" cy="0"/>
          <a:chOff x="0" y="0"/>
          <a:chExt cx="0" cy="0"/>
        </a:xfrm>
      </p:grpSpPr>
      <p:sp>
        <p:nvSpPr>
          <p:cNvPr id="1074" name="Google Shape;1074;p304"/>
          <p:cNvSpPr/>
          <p:nvPr>
            <p:ph idx="2" type="pic"/>
          </p:nvPr>
        </p:nvSpPr>
        <p:spPr>
          <a:xfrm>
            <a:off x="0" y="0"/>
            <a:ext cx="5725885" cy="6858000"/>
          </a:xfrm>
          <a:prstGeom prst="rect">
            <a:avLst/>
          </a:prstGeom>
          <a:noFill/>
          <a:ln>
            <a:noFill/>
          </a:ln>
        </p:spPr>
      </p:sp>
      <p:sp>
        <p:nvSpPr>
          <p:cNvPr id="1075" name="Google Shape;1075;p304"/>
          <p:cNvSpPr/>
          <p:nvPr>
            <p:ph idx="3" type="pic"/>
          </p:nvPr>
        </p:nvSpPr>
        <p:spPr>
          <a:xfrm>
            <a:off x="6466117" y="566058"/>
            <a:ext cx="4800603" cy="2732313"/>
          </a:xfrm>
          <a:prstGeom prst="rect">
            <a:avLst/>
          </a:prstGeom>
          <a:noFill/>
          <a:ln>
            <a:noFill/>
          </a:ln>
        </p:spPr>
      </p:sp>
      <p:sp>
        <p:nvSpPr>
          <p:cNvPr id="1076" name="Google Shape;1076;p304"/>
          <p:cNvSpPr/>
          <p:nvPr>
            <p:ph idx="4" type="pic"/>
          </p:nvPr>
        </p:nvSpPr>
        <p:spPr>
          <a:xfrm>
            <a:off x="6466117" y="3559628"/>
            <a:ext cx="4800603" cy="2732313"/>
          </a:xfrm>
          <a:prstGeom prst="rect">
            <a:avLst/>
          </a:prstGeom>
          <a:noFill/>
          <a:ln>
            <a:noFill/>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2">
  <p:cSld name="3 pic slide 2">
    <p:spTree>
      <p:nvGrpSpPr>
        <p:cNvPr id="1077" name="Shape 1077"/>
        <p:cNvGrpSpPr/>
        <p:nvPr/>
      </p:nvGrpSpPr>
      <p:grpSpPr>
        <a:xfrm>
          <a:off x="0" y="0"/>
          <a:ext cx="0" cy="0"/>
          <a:chOff x="0" y="0"/>
          <a:chExt cx="0" cy="0"/>
        </a:xfrm>
      </p:grpSpPr>
      <p:sp>
        <p:nvSpPr>
          <p:cNvPr id="1078" name="Google Shape;1078;p305"/>
          <p:cNvSpPr/>
          <p:nvPr>
            <p:ph idx="2" type="pic"/>
          </p:nvPr>
        </p:nvSpPr>
        <p:spPr>
          <a:xfrm>
            <a:off x="587829" y="805543"/>
            <a:ext cx="3374571" cy="5246913"/>
          </a:xfrm>
          <a:prstGeom prst="rect">
            <a:avLst/>
          </a:prstGeom>
          <a:noFill/>
          <a:ln>
            <a:noFill/>
          </a:ln>
        </p:spPr>
      </p:sp>
      <p:sp>
        <p:nvSpPr>
          <p:cNvPr id="1079" name="Google Shape;1079;p305"/>
          <p:cNvSpPr/>
          <p:nvPr>
            <p:ph idx="3" type="pic"/>
          </p:nvPr>
        </p:nvSpPr>
        <p:spPr>
          <a:xfrm>
            <a:off x="4408714" y="805543"/>
            <a:ext cx="3374571" cy="5246913"/>
          </a:xfrm>
          <a:prstGeom prst="rect">
            <a:avLst/>
          </a:prstGeom>
          <a:noFill/>
          <a:ln>
            <a:noFill/>
          </a:ln>
        </p:spPr>
      </p:sp>
      <p:sp>
        <p:nvSpPr>
          <p:cNvPr id="1080" name="Google Shape;1080;p305"/>
          <p:cNvSpPr/>
          <p:nvPr>
            <p:ph idx="4" type="pic"/>
          </p:nvPr>
        </p:nvSpPr>
        <p:spPr>
          <a:xfrm>
            <a:off x="8229599" y="805543"/>
            <a:ext cx="3374571" cy="5246913"/>
          </a:xfrm>
          <a:prstGeom prst="rect">
            <a:avLst/>
          </a:prstGeom>
          <a:noFill/>
          <a:ln>
            <a:noFill/>
          </a:ln>
        </p:spPr>
      </p:sp>
      <p:sp>
        <p:nvSpPr>
          <p:cNvPr id="1081" name="Google Shape;1081;p305"/>
          <p:cNvSpPr/>
          <p:nvPr/>
        </p:nvSpPr>
        <p:spPr>
          <a:xfrm>
            <a:off x="1" y="5029200"/>
            <a:ext cx="1153886"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305"/>
          <p:cNvSpPr/>
          <p:nvPr/>
        </p:nvSpPr>
        <p:spPr>
          <a:xfrm>
            <a:off x="7026728" y="0"/>
            <a:ext cx="1959428"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3">
  <p:cSld name="3 pic slide 3">
    <p:spTree>
      <p:nvGrpSpPr>
        <p:cNvPr id="1083" name="Shape 1083"/>
        <p:cNvGrpSpPr/>
        <p:nvPr/>
      </p:nvGrpSpPr>
      <p:grpSpPr>
        <a:xfrm>
          <a:off x="0" y="0"/>
          <a:ext cx="0" cy="0"/>
          <a:chOff x="0" y="0"/>
          <a:chExt cx="0" cy="0"/>
        </a:xfrm>
      </p:grpSpPr>
      <p:sp>
        <p:nvSpPr>
          <p:cNvPr id="1084" name="Google Shape;1084;p306"/>
          <p:cNvSpPr/>
          <p:nvPr>
            <p:ph idx="2" type="pic"/>
          </p:nvPr>
        </p:nvSpPr>
        <p:spPr>
          <a:xfrm>
            <a:off x="4408714" y="1611086"/>
            <a:ext cx="3374571" cy="5246913"/>
          </a:xfrm>
          <a:prstGeom prst="rect">
            <a:avLst/>
          </a:prstGeom>
          <a:noFill/>
          <a:ln>
            <a:noFill/>
          </a:ln>
        </p:spPr>
      </p:sp>
      <p:sp>
        <p:nvSpPr>
          <p:cNvPr id="1085" name="Google Shape;1085;p306"/>
          <p:cNvSpPr/>
          <p:nvPr>
            <p:ph idx="3" type="pic"/>
          </p:nvPr>
        </p:nvSpPr>
        <p:spPr>
          <a:xfrm>
            <a:off x="8229599" y="696687"/>
            <a:ext cx="3374571" cy="6161312"/>
          </a:xfrm>
          <a:prstGeom prst="rect">
            <a:avLst/>
          </a:prstGeom>
          <a:noFill/>
          <a:ln>
            <a:noFill/>
          </a:ln>
        </p:spPr>
      </p:sp>
      <p:sp>
        <p:nvSpPr>
          <p:cNvPr id="1086" name="Google Shape;1086;p306"/>
          <p:cNvSpPr/>
          <p:nvPr/>
        </p:nvSpPr>
        <p:spPr>
          <a:xfrm>
            <a:off x="-1338940" y="3058886"/>
            <a:ext cx="1959428" cy="3799114"/>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7" name="Google Shape;1087;p306"/>
          <p:cNvSpPr/>
          <p:nvPr>
            <p:ph idx="4" type="pic"/>
          </p:nvPr>
        </p:nvSpPr>
        <p:spPr>
          <a:xfrm>
            <a:off x="587826" y="1"/>
            <a:ext cx="3374571" cy="6858000"/>
          </a:xfrm>
          <a:prstGeom prst="rect">
            <a:avLst/>
          </a:prstGeom>
          <a:noFill/>
          <a:ln>
            <a:noFill/>
          </a:ln>
        </p:spPr>
      </p:sp>
      <p:sp>
        <p:nvSpPr>
          <p:cNvPr id="1088" name="Google Shape;1088;p306"/>
          <p:cNvSpPr/>
          <p:nvPr/>
        </p:nvSpPr>
        <p:spPr>
          <a:xfrm>
            <a:off x="3200403" y="1012371"/>
            <a:ext cx="1959428" cy="5845629"/>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9" name="Google Shape;1089;p306"/>
          <p:cNvSpPr/>
          <p:nvPr/>
        </p:nvSpPr>
        <p:spPr>
          <a:xfrm>
            <a:off x="11038114" y="5029200"/>
            <a:ext cx="1153886" cy="18288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0" name="Shape 1090"/>
        <p:cNvGrpSpPr/>
        <p:nvPr/>
      </p:nvGrpSpPr>
      <p:grpSpPr>
        <a:xfrm>
          <a:off x="0" y="0"/>
          <a:ext cx="0" cy="0"/>
          <a:chOff x="0" y="0"/>
          <a:chExt cx="0" cy="0"/>
        </a:xfrm>
      </p:grpSpPr>
      <p:sp>
        <p:nvSpPr>
          <p:cNvPr id="1091" name="Google Shape;1091;p30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2" name="Google Shape;1092;p30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93" name="Google Shape;1093;p3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4" name="Google Shape;1094;p3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5" name="Google Shape;1095;p3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96" name="Shape 1096"/>
        <p:cNvGrpSpPr/>
        <p:nvPr/>
      </p:nvGrpSpPr>
      <p:grpSpPr>
        <a:xfrm>
          <a:off x="0" y="0"/>
          <a:ext cx="0" cy="0"/>
          <a:chOff x="0" y="0"/>
          <a:chExt cx="0" cy="0"/>
        </a:xfrm>
      </p:grpSpPr>
      <p:sp>
        <p:nvSpPr>
          <p:cNvPr id="1097" name="Google Shape;1097;p3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8" name="Google Shape;1098;p30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9" name="Google Shape;1099;p3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0" name="Google Shape;1100;p3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1" name="Google Shape;1101;p3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4">
  <p:cSld name="Content Page 4">
    <p:spTree>
      <p:nvGrpSpPr>
        <p:cNvPr id="97" name="Shape 97"/>
        <p:cNvGrpSpPr/>
        <p:nvPr/>
      </p:nvGrpSpPr>
      <p:grpSpPr>
        <a:xfrm>
          <a:off x="0" y="0"/>
          <a:ext cx="0" cy="0"/>
          <a:chOff x="0" y="0"/>
          <a:chExt cx="0" cy="0"/>
        </a:xfrm>
      </p:grpSpPr>
      <p:sp>
        <p:nvSpPr>
          <p:cNvPr id="98" name="Google Shape;98;p230"/>
          <p:cNvSpPr txBox="1"/>
          <p:nvPr>
            <p:ph idx="1" type="body"/>
          </p:nvPr>
        </p:nvSpPr>
        <p:spPr>
          <a:xfrm>
            <a:off x="620189" y="4165366"/>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230"/>
          <p:cNvSpPr txBox="1"/>
          <p:nvPr>
            <p:ph idx="2" type="body"/>
          </p:nvPr>
        </p:nvSpPr>
        <p:spPr>
          <a:xfrm>
            <a:off x="620188" y="4672898"/>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230"/>
          <p:cNvSpPr txBox="1"/>
          <p:nvPr>
            <p:ph idx="3" type="body"/>
          </p:nvPr>
        </p:nvSpPr>
        <p:spPr>
          <a:xfrm>
            <a:off x="620189" y="2410993"/>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230"/>
          <p:cNvSpPr txBox="1"/>
          <p:nvPr>
            <p:ph idx="4" type="body"/>
          </p:nvPr>
        </p:nvSpPr>
        <p:spPr>
          <a:xfrm>
            <a:off x="620188" y="2918525"/>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230"/>
          <p:cNvSpPr txBox="1"/>
          <p:nvPr>
            <p:ph idx="5" type="body"/>
          </p:nvPr>
        </p:nvSpPr>
        <p:spPr>
          <a:xfrm>
            <a:off x="620188" y="645988"/>
            <a:ext cx="978908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230"/>
          <p:cNvSpPr txBox="1"/>
          <p:nvPr>
            <p:ph idx="6" type="body"/>
          </p:nvPr>
        </p:nvSpPr>
        <p:spPr>
          <a:xfrm>
            <a:off x="620188" y="1153520"/>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4" name="Google Shape;104;p23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2" name="Shape 1102"/>
        <p:cNvGrpSpPr/>
        <p:nvPr/>
      </p:nvGrpSpPr>
      <p:grpSpPr>
        <a:xfrm>
          <a:off x="0" y="0"/>
          <a:ext cx="0" cy="0"/>
          <a:chOff x="0" y="0"/>
          <a:chExt cx="0" cy="0"/>
        </a:xfrm>
      </p:grpSpPr>
      <p:sp>
        <p:nvSpPr>
          <p:cNvPr id="1103" name="Google Shape;1103;p30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4" name="Google Shape;1104;p30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05" name="Google Shape;1105;p3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6" name="Google Shape;1106;p3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7" name="Google Shape;1107;p3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8" name="Shape 1108"/>
        <p:cNvGrpSpPr/>
        <p:nvPr/>
      </p:nvGrpSpPr>
      <p:grpSpPr>
        <a:xfrm>
          <a:off x="0" y="0"/>
          <a:ext cx="0" cy="0"/>
          <a:chOff x="0" y="0"/>
          <a:chExt cx="0" cy="0"/>
        </a:xfrm>
      </p:grpSpPr>
      <p:sp>
        <p:nvSpPr>
          <p:cNvPr id="1109" name="Google Shape;1109;p3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0" name="Google Shape;1110;p3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1" name="Google Shape;1111;p3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2" name="Google Shape;1112;p3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3" name="Google Shape;1113;p3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4" name="Google Shape;1114;p3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5" name="Shape 1115"/>
        <p:cNvGrpSpPr/>
        <p:nvPr/>
      </p:nvGrpSpPr>
      <p:grpSpPr>
        <a:xfrm>
          <a:off x="0" y="0"/>
          <a:ext cx="0" cy="0"/>
          <a:chOff x="0" y="0"/>
          <a:chExt cx="0" cy="0"/>
        </a:xfrm>
      </p:grpSpPr>
      <p:sp>
        <p:nvSpPr>
          <p:cNvPr id="1116" name="Google Shape;1116;p3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7" name="Google Shape;1117;p3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18" name="Google Shape;1118;p31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9" name="Google Shape;1119;p3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20" name="Google Shape;1120;p31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1" name="Google Shape;1121;p3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2" name="Google Shape;1122;p3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3" name="Google Shape;1123;p3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4" name="Shape 1124"/>
        <p:cNvGrpSpPr/>
        <p:nvPr/>
      </p:nvGrpSpPr>
      <p:grpSpPr>
        <a:xfrm>
          <a:off x="0" y="0"/>
          <a:ext cx="0" cy="0"/>
          <a:chOff x="0" y="0"/>
          <a:chExt cx="0" cy="0"/>
        </a:xfrm>
      </p:grpSpPr>
      <p:sp>
        <p:nvSpPr>
          <p:cNvPr id="1125" name="Google Shape;1125;p3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6" name="Google Shape;1126;p3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7" name="Google Shape;1127;p3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8" name="Google Shape;1128;p3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29" name="Shape 1129"/>
        <p:cNvGrpSpPr/>
        <p:nvPr/>
      </p:nvGrpSpPr>
      <p:grpSpPr>
        <a:xfrm>
          <a:off x="0" y="0"/>
          <a:ext cx="0" cy="0"/>
          <a:chOff x="0" y="0"/>
          <a:chExt cx="0" cy="0"/>
        </a:xfrm>
      </p:grpSpPr>
      <p:sp>
        <p:nvSpPr>
          <p:cNvPr id="1130" name="Google Shape;1130;p3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1" name="Google Shape;1131;p3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32" name="Google Shape;1132;p3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33" name="Google Shape;1133;p3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4" name="Google Shape;1134;p3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5" name="Google Shape;1135;p3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6" name="Shape 1136"/>
        <p:cNvGrpSpPr/>
        <p:nvPr/>
      </p:nvGrpSpPr>
      <p:grpSpPr>
        <a:xfrm>
          <a:off x="0" y="0"/>
          <a:ext cx="0" cy="0"/>
          <a:chOff x="0" y="0"/>
          <a:chExt cx="0" cy="0"/>
        </a:xfrm>
      </p:grpSpPr>
      <p:sp>
        <p:nvSpPr>
          <p:cNvPr id="1137" name="Google Shape;1137;p3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8" name="Google Shape;1138;p314"/>
          <p:cNvSpPr/>
          <p:nvPr>
            <p:ph idx="2" type="pic"/>
          </p:nvPr>
        </p:nvSpPr>
        <p:spPr>
          <a:xfrm>
            <a:off x="5183188" y="987425"/>
            <a:ext cx="6172200" cy="4873625"/>
          </a:xfrm>
          <a:prstGeom prst="rect">
            <a:avLst/>
          </a:prstGeom>
          <a:noFill/>
          <a:ln>
            <a:noFill/>
          </a:ln>
        </p:spPr>
      </p:sp>
      <p:sp>
        <p:nvSpPr>
          <p:cNvPr id="1139" name="Google Shape;1139;p3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40" name="Google Shape;1140;p3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1" name="Google Shape;1141;p3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2" name="Google Shape;1142;p3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3" name="Shape 1143"/>
        <p:cNvGrpSpPr/>
        <p:nvPr/>
      </p:nvGrpSpPr>
      <p:grpSpPr>
        <a:xfrm>
          <a:off x="0" y="0"/>
          <a:ext cx="0" cy="0"/>
          <a:chOff x="0" y="0"/>
          <a:chExt cx="0" cy="0"/>
        </a:xfrm>
      </p:grpSpPr>
      <p:sp>
        <p:nvSpPr>
          <p:cNvPr id="1144" name="Google Shape;1144;p3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5" name="Google Shape;1145;p3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6" name="Google Shape;1146;p3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7" name="Google Shape;1147;p3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8" name="Google Shape;1148;p3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49" name="Shape 1149"/>
        <p:cNvGrpSpPr/>
        <p:nvPr/>
      </p:nvGrpSpPr>
      <p:grpSpPr>
        <a:xfrm>
          <a:off x="0" y="0"/>
          <a:ext cx="0" cy="0"/>
          <a:chOff x="0" y="0"/>
          <a:chExt cx="0" cy="0"/>
        </a:xfrm>
      </p:grpSpPr>
      <p:sp>
        <p:nvSpPr>
          <p:cNvPr id="1150" name="Google Shape;1150;p3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1" name="Google Shape;1151;p3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2" name="Google Shape;1152;p3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3" name="Google Shape;1153;p3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4" name="Google Shape;1154;p3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61" name="Shape 1161"/>
        <p:cNvGrpSpPr/>
        <p:nvPr/>
      </p:nvGrpSpPr>
      <p:grpSpPr>
        <a:xfrm>
          <a:off x="0" y="0"/>
          <a:ext cx="0" cy="0"/>
          <a:chOff x="0" y="0"/>
          <a:chExt cx="0" cy="0"/>
        </a:xfrm>
      </p:grpSpPr>
      <p:sp>
        <p:nvSpPr>
          <p:cNvPr id="1162" name="Google Shape;1162;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3" name="Google Shape;1163;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4" name="Google Shape;1164;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5" name="Google Shape;1165;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6" name="Google Shape;1166;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reaker page 1">
  <p:cSld name="1_Breaker page 1">
    <p:spTree>
      <p:nvGrpSpPr>
        <p:cNvPr id="1167" name="Shape 1167"/>
        <p:cNvGrpSpPr/>
        <p:nvPr/>
      </p:nvGrpSpPr>
      <p:grpSpPr>
        <a:xfrm>
          <a:off x="0" y="0"/>
          <a:ext cx="0" cy="0"/>
          <a:chOff x="0" y="0"/>
          <a:chExt cx="0" cy="0"/>
        </a:xfrm>
      </p:grpSpPr>
      <p:sp>
        <p:nvSpPr>
          <p:cNvPr id="1168" name="Google Shape;1168;p125"/>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69" name="Google Shape;1169;p125"/>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1170" name="Google Shape;1170;p125"/>
          <p:cNvPicPr preferRelativeResize="0"/>
          <p:nvPr/>
        </p:nvPicPr>
        <p:blipFill rotWithShape="1">
          <a:blip r:embed="rId3">
            <a:alphaModFix/>
          </a:blip>
          <a:srcRect b="0" l="0" r="0" t="0"/>
          <a:stretch/>
        </p:blipFill>
        <p:spPr>
          <a:xfrm>
            <a:off x="3781504" y="1956392"/>
            <a:ext cx="4331282" cy="33308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5">
  <p:cSld name="Content Page 5">
    <p:spTree>
      <p:nvGrpSpPr>
        <p:cNvPr id="105" name="Shape 105"/>
        <p:cNvGrpSpPr/>
        <p:nvPr/>
      </p:nvGrpSpPr>
      <p:grpSpPr>
        <a:xfrm>
          <a:off x="0" y="0"/>
          <a:ext cx="0" cy="0"/>
          <a:chOff x="0" y="0"/>
          <a:chExt cx="0" cy="0"/>
        </a:xfrm>
      </p:grpSpPr>
      <p:sp>
        <p:nvSpPr>
          <p:cNvPr id="106" name="Google Shape;106;p231"/>
          <p:cNvSpPr txBox="1"/>
          <p:nvPr>
            <p:ph idx="1" type="body"/>
          </p:nvPr>
        </p:nvSpPr>
        <p:spPr>
          <a:xfrm>
            <a:off x="620189" y="725488"/>
            <a:ext cx="10951621" cy="149371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31"/>
          <p:cNvSpPr txBox="1"/>
          <p:nvPr>
            <p:ph idx="2" type="body"/>
          </p:nvPr>
        </p:nvSpPr>
        <p:spPr>
          <a:xfrm>
            <a:off x="620189"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31"/>
          <p:cNvSpPr txBox="1"/>
          <p:nvPr>
            <p:ph idx="3" type="body"/>
          </p:nvPr>
        </p:nvSpPr>
        <p:spPr>
          <a:xfrm>
            <a:off x="620188"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31"/>
          <p:cNvSpPr txBox="1"/>
          <p:nvPr>
            <p:ph idx="4" type="body"/>
          </p:nvPr>
        </p:nvSpPr>
        <p:spPr>
          <a:xfrm>
            <a:off x="5511166"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231"/>
          <p:cNvSpPr txBox="1"/>
          <p:nvPr>
            <p:ph idx="5" type="body"/>
          </p:nvPr>
        </p:nvSpPr>
        <p:spPr>
          <a:xfrm>
            <a:off x="5511165"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1" name="Google Shape;111;p231"/>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reaker page 1">
  <p:cSld name="2_Breaker page 1">
    <p:spTree>
      <p:nvGrpSpPr>
        <p:cNvPr id="1171" name="Shape 1171"/>
        <p:cNvGrpSpPr/>
        <p:nvPr/>
      </p:nvGrpSpPr>
      <p:grpSpPr>
        <a:xfrm>
          <a:off x="0" y="0"/>
          <a:ext cx="0" cy="0"/>
          <a:chOff x="0" y="0"/>
          <a:chExt cx="0" cy="0"/>
        </a:xfrm>
      </p:grpSpPr>
      <p:sp>
        <p:nvSpPr>
          <p:cNvPr id="1172" name="Google Shape;1172;p126"/>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73" name="Google Shape;1173;p126"/>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1174" name="Google Shape;1174;p126"/>
          <p:cNvPicPr preferRelativeResize="0"/>
          <p:nvPr/>
        </p:nvPicPr>
        <p:blipFill rotWithShape="1">
          <a:blip r:embed="rId3">
            <a:alphaModFix/>
          </a:blip>
          <a:srcRect b="0" l="0" r="0" t="0"/>
          <a:stretch/>
        </p:blipFill>
        <p:spPr>
          <a:xfrm>
            <a:off x="782791" y="726831"/>
            <a:ext cx="1529310" cy="685800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1">
  <p:cSld name="Breaker page 1">
    <p:spTree>
      <p:nvGrpSpPr>
        <p:cNvPr id="1175" name="Shape 1175"/>
        <p:cNvGrpSpPr/>
        <p:nvPr/>
      </p:nvGrpSpPr>
      <p:grpSpPr>
        <a:xfrm>
          <a:off x="0" y="0"/>
          <a:ext cx="0" cy="0"/>
          <a:chOff x="0" y="0"/>
          <a:chExt cx="0" cy="0"/>
        </a:xfrm>
      </p:grpSpPr>
      <p:sp>
        <p:nvSpPr>
          <p:cNvPr id="1176" name="Google Shape;1176;p127"/>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77" name="Google Shape;1177;p127"/>
          <p:cNvPicPr preferRelativeResize="0"/>
          <p:nvPr/>
        </p:nvPicPr>
        <p:blipFill rotWithShape="1">
          <a:blip r:embed="rId2">
            <a:alphaModFix amt="10000"/>
          </a:blip>
          <a:srcRect b="22229" l="14489" r="24906" t="40153"/>
          <a:stretch/>
        </p:blipFill>
        <p:spPr>
          <a:xfrm>
            <a:off x="-3" y="-1"/>
            <a:ext cx="12402727" cy="6976533"/>
          </a:xfrm>
          <a:prstGeom prst="rect">
            <a:avLst/>
          </a:prstGeom>
          <a:noFill/>
          <a:ln>
            <a:noFill/>
          </a:ln>
        </p:spPr>
      </p:pic>
      <p:pic>
        <p:nvPicPr>
          <p:cNvPr id="1178" name="Google Shape;1178;p127"/>
          <p:cNvPicPr preferRelativeResize="0"/>
          <p:nvPr/>
        </p:nvPicPr>
        <p:blipFill rotWithShape="1">
          <a:blip r:embed="rId3">
            <a:alphaModFix/>
          </a:blip>
          <a:srcRect b="0" l="0" r="0" t="0"/>
          <a:stretch/>
        </p:blipFill>
        <p:spPr>
          <a:xfrm>
            <a:off x="9644063" y="4731744"/>
            <a:ext cx="2547937" cy="1959420"/>
          </a:xfrm>
          <a:prstGeom prst="rect">
            <a:avLst/>
          </a:prstGeom>
          <a:noFill/>
          <a:ln>
            <a:noFill/>
          </a:ln>
        </p:spPr>
      </p:pic>
      <p:sp>
        <p:nvSpPr>
          <p:cNvPr id="1179" name="Google Shape;1179;p127"/>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F3F3F1"/>
              </a:buClr>
              <a:buSzPts val="6200"/>
              <a:buFont typeface="Arial"/>
              <a:buNone/>
              <a:defRPr b="0" i="0" sz="6200">
                <a:solidFill>
                  <a:srgbClr val="F3F3F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0" name="Google Shape;1180;p127"/>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F3F3F1"/>
              </a:buClr>
              <a:buSzPts val="2800"/>
              <a:buNone/>
              <a:defRPr b="1" i="0" sz="2800">
                <a:solidFill>
                  <a:srgbClr val="F3F3F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2">
  <p:cSld name="Breaker Page 2">
    <p:spTree>
      <p:nvGrpSpPr>
        <p:cNvPr id="1181" name="Shape 1181"/>
        <p:cNvGrpSpPr/>
        <p:nvPr/>
      </p:nvGrpSpPr>
      <p:grpSpPr>
        <a:xfrm>
          <a:off x="0" y="0"/>
          <a:ext cx="0" cy="0"/>
          <a:chOff x="0" y="0"/>
          <a:chExt cx="0" cy="0"/>
        </a:xfrm>
      </p:grpSpPr>
      <p:sp>
        <p:nvSpPr>
          <p:cNvPr id="1182" name="Google Shape;1182;p128"/>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83" name="Google Shape;1183;p128"/>
          <p:cNvPicPr preferRelativeResize="0"/>
          <p:nvPr/>
        </p:nvPicPr>
        <p:blipFill rotWithShape="1">
          <a:blip r:embed="rId2">
            <a:alphaModFix amt="13000"/>
          </a:blip>
          <a:srcRect b="13922" l="8047" r="32379" t="49100"/>
          <a:stretch/>
        </p:blipFill>
        <p:spPr>
          <a:xfrm>
            <a:off x="0" y="0"/>
            <a:ext cx="12192000" cy="6858000"/>
          </a:xfrm>
          <a:prstGeom prst="rect">
            <a:avLst/>
          </a:prstGeom>
          <a:noFill/>
          <a:ln>
            <a:noFill/>
          </a:ln>
        </p:spPr>
      </p:pic>
      <p:pic>
        <p:nvPicPr>
          <p:cNvPr id="1184" name="Google Shape;1184;p128"/>
          <p:cNvPicPr preferRelativeResize="0"/>
          <p:nvPr/>
        </p:nvPicPr>
        <p:blipFill rotWithShape="1">
          <a:blip r:embed="rId3">
            <a:alphaModFix/>
          </a:blip>
          <a:srcRect b="0" l="0" r="0" t="0"/>
          <a:stretch/>
        </p:blipFill>
        <p:spPr>
          <a:xfrm>
            <a:off x="9639993" y="4728614"/>
            <a:ext cx="2552007" cy="1962550"/>
          </a:xfrm>
          <a:prstGeom prst="rect">
            <a:avLst/>
          </a:prstGeom>
          <a:noFill/>
          <a:ln>
            <a:noFill/>
          </a:ln>
        </p:spPr>
      </p:pic>
      <p:sp>
        <p:nvSpPr>
          <p:cNvPr id="1185" name="Google Shape;1185;p128"/>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EF435E"/>
              </a:buClr>
              <a:buSzPts val="6200"/>
              <a:buFont typeface="Arial"/>
              <a:buNone/>
              <a:defRPr b="0" i="0" sz="62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6" name="Google Shape;1186;p128"/>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3">
  <p:cSld name="Breaker Page 3">
    <p:spTree>
      <p:nvGrpSpPr>
        <p:cNvPr id="1187" name="Shape 1187"/>
        <p:cNvGrpSpPr/>
        <p:nvPr/>
      </p:nvGrpSpPr>
      <p:grpSpPr>
        <a:xfrm>
          <a:off x="0" y="0"/>
          <a:ext cx="0" cy="0"/>
          <a:chOff x="0" y="0"/>
          <a:chExt cx="0" cy="0"/>
        </a:xfrm>
      </p:grpSpPr>
      <p:sp>
        <p:nvSpPr>
          <p:cNvPr id="1188" name="Google Shape;1188;p129"/>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89" name="Google Shape;1189;p129"/>
          <p:cNvPicPr preferRelativeResize="0"/>
          <p:nvPr/>
        </p:nvPicPr>
        <p:blipFill rotWithShape="1">
          <a:blip r:embed="rId2">
            <a:alphaModFix amt="8000"/>
          </a:blip>
          <a:srcRect b="21296" l="2894" r="37530" t="41727"/>
          <a:stretch/>
        </p:blipFill>
        <p:spPr>
          <a:xfrm>
            <a:off x="-3" y="-1"/>
            <a:ext cx="12192000" cy="6858001"/>
          </a:xfrm>
          <a:prstGeom prst="rect">
            <a:avLst/>
          </a:prstGeom>
          <a:noFill/>
          <a:ln>
            <a:noFill/>
          </a:ln>
        </p:spPr>
      </p:pic>
      <p:pic>
        <p:nvPicPr>
          <p:cNvPr id="1190" name="Google Shape;1190;p129"/>
          <p:cNvPicPr preferRelativeResize="0"/>
          <p:nvPr/>
        </p:nvPicPr>
        <p:blipFill rotWithShape="1">
          <a:blip r:embed="rId3">
            <a:alphaModFix/>
          </a:blip>
          <a:srcRect b="0" l="0" r="0" t="0"/>
          <a:stretch/>
        </p:blipFill>
        <p:spPr>
          <a:xfrm>
            <a:off x="9639993" y="4728614"/>
            <a:ext cx="2552007" cy="1962550"/>
          </a:xfrm>
          <a:prstGeom prst="rect">
            <a:avLst/>
          </a:prstGeom>
          <a:noFill/>
          <a:ln>
            <a:noFill/>
          </a:ln>
        </p:spPr>
      </p:pic>
      <p:sp>
        <p:nvSpPr>
          <p:cNvPr id="1191" name="Google Shape;1191;p129"/>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EF435E"/>
              </a:buClr>
              <a:buSzPts val="6200"/>
              <a:buFont typeface="Arial"/>
              <a:buNone/>
              <a:defRPr b="0" i="0" sz="62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2" name="Google Shape;1192;p129"/>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4">
  <p:cSld name="Breaker Page 4">
    <p:spTree>
      <p:nvGrpSpPr>
        <p:cNvPr id="1193" name="Shape 1193"/>
        <p:cNvGrpSpPr/>
        <p:nvPr/>
      </p:nvGrpSpPr>
      <p:grpSpPr>
        <a:xfrm>
          <a:off x="0" y="0"/>
          <a:ext cx="0" cy="0"/>
          <a:chOff x="0" y="0"/>
          <a:chExt cx="0" cy="0"/>
        </a:xfrm>
      </p:grpSpPr>
      <p:sp>
        <p:nvSpPr>
          <p:cNvPr id="1194" name="Google Shape;1194;p130"/>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95" name="Google Shape;1195;p130"/>
          <p:cNvPicPr preferRelativeResize="0"/>
          <p:nvPr/>
        </p:nvPicPr>
        <p:blipFill rotWithShape="1">
          <a:blip r:embed="rId2">
            <a:alphaModFix amt="5000"/>
          </a:blip>
          <a:srcRect b="23147" l="20384" r="8011" t="31111"/>
          <a:stretch/>
        </p:blipFill>
        <p:spPr>
          <a:xfrm>
            <a:off x="-1" y="-85725"/>
            <a:ext cx="12192001" cy="7058025"/>
          </a:xfrm>
          <a:prstGeom prst="rect">
            <a:avLst/>
          </a:prstGeom>
          <a:noFill/>
          <a:ln>
            <a:noFill/>
          </a:ln>
        </p:spPr>
      </p:pic>
      <p:pic>
        <p:nvPicPr>
          <p:cNvPr id="1196" name="Google Shape;1196;p130"/>
          <p:cNvPicPr preferRelativeResize="0"/>
          <p:nvPr/>
        </p:nvPicPr>
        <p:blipFill rotWithShape="1">
          <a:blip r:embed="rId3">
            <a:alphaModFix/>
          </a:blip>
          <a:srcRect b="0" l="0" r="0" t="0"/>
          <a:stretch/>
        </p:blipFill>
        <p:spPr>
          <a:xfrm>
            <a:off x="9639993" y="4728614"/>
            <a:ext cx="2552007" cy="1962550"/>
          </a:xfrm>
          <a:prstGeom prst="rect">
            <a:avLst/>
          </a:prstGeom>
          <a:noFill/>
          <a:ln>
            <a:noFill/>
          </a:ln>
        </p:spPr>
      </p:pic>
      <p:sp>
        <p:nvSpPr>
          <p:cNvPr id="1197" name="Google Shape;1197;p130"/>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EF435E"/>
              </a:buClr>
              <a:buSzPts val="6200"/>
              <a:buFont typeface="Arial"/>
              <a:buNone/>
              <a:defRPr b="0" i="0" sz="62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8" name="Google Shape;1198;p130"/>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5">
  <p:cSld name="Breaker Page 5">
    <p:spTree>
      <p:nvGrpSpPr>
        <p:cNvPr id="1199" name="Shape 1199"/>
        <p:cNvGrpSpPr/>
        <p:nvPr/>
      </p:nvGrpSpPr>
      <p:grpSpPr>
        <a:xfrm>
          <a:off x="0" y="0"/>
          <a:ext cx="0" cy="0"/>
          <a:chOff x="0" y="0"/>
          <a:chExt cx="0" cy="0"/>
        </a:xfrm>
      </p:grpSpPr>
      <p:sp>
        <p:nvSpPr>
          <p:cNvPr id="1200" name="Google Shape;1200;p131"/>
          <p:cNvSpPr/>
          <p:nvPr/>
        </p:nvSpPr>
        <p:spPr>
          <a:xfrm>
            <a:off x="0" y="0"/>
            <a:ext cx="12192000" cy="68580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01" name="Google Shape;1201;p131"/>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pic>
        <p:nvPicPr>
          <p:cNvPr id="1202" name="Google Shape;1202;p131"/>
          <p:cNvPicPr preferRelativeResize="0"/>
          <p:nvPr/>
        </p:nvPicPr>
        <p:blipFill rotWithShape="1">
          <a:blip r:embed="rId3">
            <a:alphaModFix/>
          </a:blip>
          <a:srcRect b="0" l="0" r="0" t="0"/>
          <a:stretch/>
        </p:blipFill>
        <p:spPr>
          <a:xfrm>
            <a:off x="9639993" y="4728614"/>
            <a:ext cx="2552007" cy="1962550"/>
          </a:xfrm>
          <a:prstGeom prst="rect">
            <a:avLst/>
          </a:prstGeom>
          <a:noFill/>
          <a:ln>
            <a:noFill/>
          </a:ln>
        </p:spPr>
      </p:pic>
      <p:sp>
        <p:nvSpPr>
          <p:cNvPr id="1203" name="Google Shape;1203;p131"/>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EF435E"/>
              </a:buClr>
              <a:buSzPts val="6200"/>
              <a:buFont typeface="Arial"/>
              <a:buNone/>
              <a:defRPr b="0" i="0" sz="62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4" name="Google Shape;1204;p131"/>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1">
  <p:cSld name="Last Page 1">
    <p:spTree>
      <p:nvGrpSpPr>
        <p:cNvPr id="1205" name="Shape 1205"/>
        <p:cNvGrpSpPr/>
        <p:nvPr/>
      </p:nvGrpSpPr>
      <p:grpSpPr>
        <a:xfrm>
          <a:off x="0" y="0"/>
          <a:ext cx="0" cy="0"/>
          <a:chOff x="0" y="0"/>
          <a:chExt cx="0" cy="0"/>
        </a:xfrm>
      </p:grpSpPr>
      <p:sp>
        <p:nvSpPr>
          <p:cNvPr id="1206" name="Google Shape;1206;p132"/>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7" name="Google Shape;1207;p132"/>
          <p:cNvSpPr txBox="1"/>
          <p:nvPr/>
        </p:nvSpPr>
        <p:spPr>
          <a:xfrm>
            <a:off x="682003" y="886265"/>
            <a:ext cx="3730752" cy="2533001"/>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Alice PR &amp; Events</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10 Fortescue Lane</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Mountpleasant Avenue </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Lower</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Dublin D06 X4W7</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Ireland</a:t>
            </a:r>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sp>
        <p:nvSpPr>
          <p:cNvPr id="1208" name="Google Shape;1208;p132"/>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Tel: </a:t>
            </a:r>
            <a:r>
              <a:rPr b="0" i="0" lang="en-GB" sz="1800">
                <a:solidFill>
                  <a:schemeClr val="lt1"/>
                </a:solidFill>
                <a:latin typeface="Roboto Serif Light"/>
                <a:ea typeface="Roboto Serif Light"/>
                <a:cs typeface="Roboto Serif Light"/>
                <a:sym typeface="Roboto Serif Light"/>
              </a:rPr>
              <a:t>+353 1 558 2151</a:t>
            </a:r>
            <a:endParaRPr/>
          </a:p>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Email: </a:t>
            </a:r>
            <a:r>
              <a:rPr b="0" i="0" lang="en-GB" sz="1800">
                <a:solidFill>
                  <a:schemeClr val="lt1"/>
                </a:solidFill>
                <a:latin typeface="Roboto Serif Light"/>
                <a:ea typeface="Roboto Serif Light"/>
                <a:cs typeface="Roboto Serif Light"/>
                <a:sym typeface="Roboto Serif Light"/>
              </a:rPr>
              <a:t>info@alicepr.com</a:t>
            </a:r>
            <a:endParaRPr b="0" i="0" sz="1800">
              <a:solidFill>
                <a:schemeClr val="lt1"/>
              </a:solidFill>
              <a:latin typeface="Roboto Serif Light"/>
              <a:ea typeface="Roboto Serif Light"/>
              <a:cs typeface="Roboto Serif Light"/>
              <a:sym typeface="Roboto Serif Light"/>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pic>
        <p:nvPicPr>
          <p:cNvPr id="1209" name="Google Shape;1209;p132"/>
          <p:cNvPicPr preferRelativeResize="0"/>
          <p:nvPr/>
        </p:nvPicPr>
        <p:blipFill rotWithShape="1">
          <a:blip r:embed="rId2">
            <a:alphaModFix/>
          </a:blip>
          <a:srcRect b="0" l="0" r="0" t="0"/>
          <a:stretch/>
        </p:blipFill>
        <p:spPr>
          <a:xfrm>
            <a:off x="9753600" y="4815982"/>
            <a:ext cx="2438399" cy="1875182"/>
          </a:xfrm>
          <a:prstGeom prst="rect">
            <a:avLst/>
          </a:prstGeom>
          <a:noFill/>
          <a:ln>
            <a:noFill/>
          </a:ln>
        </p:spPr>
      </p:pic>
      <p:pic>
        <p:nvPicPr>
          <p:cNvPr id="1210" name="Google Shape;1210;p132"/>
          <p:cNvPicPr preferRelativeResize="0"/>
          <p:nvPr/>
        </p:nvPicPr>
        <p:blipFill rotWithShape="1">
          <a:blip r:embed="rId3">
            <a:alphaModFix/>
          </a:blip>
          <a:srcRect b="0" l="0" r="0" t="0"/>
          <a:stretch/>
        </p:blipFill>
        <p:spPr>
          <a:xfrm>
            <a:off x="728798" y="4286249"/>
            <a:ext cx="457491" cy="457491"/>
          </a:xfrm>
          <a:prstGeom prst="rect">
            <a:avLst/>
          </a:prstGeom>
          <a:noFill/>
          <a:ln>
            <a:noFill/>
          </a:ln>
        </p:spPr>
      </p:pic>
      <p:pic>
        <p:nvPicPr>
          <p:cNvPr id="1211" name="Google Shape;1211;p132"/>
          <p:cNvPicPr preferRelativeResize="0"/>
          <p:nvPr/>
        </p:nvPicPr>
        <p:blipFill rotWithShape="1">
          <a:blip r:embed="rId4">
            <a:alphaModFix/>
          </a:blip>
          <a:srcRect b="0" l="0" r="0" t="0"/>
          <a:stretch/>
        </p:blipFill>
        <p:spPr>
          <a:xfrm>
            <a:off x="1286248" y="4291973"/>
            <a:ext cx="457491" cy="457491"/>
          </a:xfrm>
          <a:prstGeom prst="rect">
            <a:avLst/>
          </a:prstGeom>
          <a:noFill/>
          <a:ln>
            <a:noFill/>
          </a:ln>
        </p:spPr>
      </p:pic>
      <p:pic>
        <p:nvPicPr>
          <p:cNvPr id="1212" name="Google Shape;1212;p132"/>
          <p:cNvPicPr preferRelativeResize="0"/>
          <p:nvPr/>
        </p:nvPicPr>
        <p:blipFill rotWithShape="1">
          <a:blip r:embed="rId5">
            <a:alphaModFix/>
          </a:blip>
          <a:srcRect b="0" l="0" r="0" t="0"/>
          <a:stretch/>
        </p:blipFill>
        <p:spPr>
          <a:xfrm>
            <a:off x="1843698" y="4291973"/>
            <a:ext cx="457491" cy="457491"/>
          </a:xfrm>
          <a:prstGeom prst="rect">
            <a:avLst/>
          </a:prstGeom>
          <a:noFill/>
          <a:ln>
            <a:noFill/>
          </a:ln>
        </p:spPr>
      </p:pic>
      <p:pic>
        <p:nvPicPr>
          <p:cNvPr id="1213" name="Google Shape;1213;p132"/>
          <p:cNvPicPr preferRelativeResize="0"/>
          <p:nvPr/>
        </p:nvPicPr>
        <p:blipFill rotWithShape="1">
          <a:blip r:embed="rId6">
            <a:alphaModFix/>
          </a:blip>
          <a:srcRect b="0" l="0" r="0" t="0"/>
          <a:stretch/>
        </p:blipFill>
        <p:spPr>
          <a:xfrm>
            <a:off x="2401148" y="4291973"/>
            <a:ext cx="457491" cy="457491"/>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2">
  <p:cSld name="Last Page 2">
    <p:spTree>
      <p:nvGrpSpPr>
        <p:cNvPr id="1214" name="Shape 1214"/>
        <p:cNvGrpSpPr/>
        <p:nvPr/>
      </p:nvGrpSpPr>
      <p:grpSpPr>
        <a:xfrm>
          <a:off x="0" y="0"/>
          <a:ext cx="0" cy="0"/>
          <a:chOff x="0" y="0"/>
          <a:chExt cx="0" cy="0"/>
        </a:xfrm>
      </p:grpSpPr>
      <p:sp>
        <p:nvSpPr>
          <p:cNvPr id="1215" name="Google Shape;1215;p133"/>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6" name="Google Shape;1216;p133"/>
          <p:cNvSpPr txBox="1"/>
          <p:nvPr/>
        </p:nvSpPr>
        <p:spPr>
          <a:xfrm>
            <a:off x="682003" y="886265"/>
            <a:ext cx="3730752" cy="2533001"/>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Alice PR &amp; Events</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10 Fortescue Lane</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Mountpleasant Avenue </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Lower</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Dublin D06 X4W7</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Ireland</a:t>
            </a:r>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sp>
        <p:nvSpPr>
          <p:cNvPr id="1217" name="Google Shape;1217;p133"/>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Tel: </a:t>
            </a:r>
            <a:r>
              <a:rPr b="0" i="0" lang="en-GB" sz="1800">
                <a:solidFill>
                  <a:schemeClr val="lt1"/>
                </a:solidFill>
                <a:latin typeface="Roboto Serif Light"/>
                <a:ea typeface="Roboto Serif Light"/>
                <a:cs typeface="Roboto Serif Light"/>
                <a:sym typeface="Roboto Serif Light"/>
              </a:rPr>
              <a:t>+353 1 558 2151</a:t>
            </a:r>
            <a:endParaRPr/>
          </a:p>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Email: </a:t>
            </a:r>
            <a:r>
              <a:rPr b="0" i="0" lang="en-GB" sz="1800">
                <a:solidFill>
                  <a:schemeClr val="lt1"/>
                </a:solidFill>
                <a:latin typeface="Roboto Serif Light"/>
                <a:ea typeface="Roboto Serif Light"/>
                <a:cs typeface="Roboto Serif Light"/>
                <a:sym typeface="Roboto Serif Light"/>
              </a:rPr>
              <a:t>info@alicepr.com</a:t>
            </a:r>
            <a:endParaRPr b="0" i="0" sz="1800">
              <a:solidFill>
                <a:schemeClr val="lt1"/>
              </a:solidFill>
              <a:latin typeface="Roboto Serif Light"/>
              <a:ea typeface="Roboto Serif Light"/>
              <a:cs typeface="Roboto Serif Light"/>
              <a:sym typeface="Roboto Serif Light"/>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pic>
        <p:nvPicPr>
          <p:cNvPr id="1218" name="Google Shape;1218;p133"/>
          <p:cNvPicPr preferRelativeResize="0"/>
          <p:nvPr/>
        </p:nvPicPr>
        <p:blipFill rotWithShape="1">
          <a:blip r:embed="rId2">
            <a:alphaModFix/>
          </a:blip>
          <a:srcRect b="0" l="0" r="0" t="0"/>
          <a:stretch/>
        </p:blipFill>
        <p:spPr>
          <a:xfrm>
            <a:off x="9753600" y="4815982"/>
            <a:ext cx="2438399" cy="1875182"/>
          </a:xfrm>
          <a:prstGeom prst="rect">
            <a:avLst/>
          </a:prstGeom>
          <a:noFill/>
          <a:ln>
            <a:noFill/>
          </a:ln>
        </p:spPr>
      </p:pic>
      <p:pic>
        <p:nvPicPr>
          <p:cNvPr id="1219" name="Google Shape;1219;p133"/>
          <p:cNvPicPr preferRelativeResize="0"/>
          <p:nvPr/>
        </p:nvPicPr>
        <p:blipFill rotWithShape="1">
          <a:blip r:embed="rId3">
            <a:alphaModFix/>
          </a:blip>
          <a:srcRect b="0" l="0" r="0" t="0"/>
          <a:stretch/>
        </p:blipFill>
        <p:spPr>
          <a:xfrm>
            <a:off x="728798" y="4286249"/>
            <a:ext cx="457491" cy="457491"/>
          </a:xfrm>
          <a:prstGeom prst="rect">
            <a:avLst/>
          </a:prstGeom>
          <a:noFill/>
          <a:ln>
            <a:noFill/>
          </a:ln>
        </p:spPr>
      </p:pic>
      <p:pic>
        <p:nvPicPr>
          <p:cNvPr id="1220" name="Google Shape;1220;p133"/>
          <p:cNvPicPr preferRelativeResize="0"/>
          <p:nvPr/>
        </p:nvPicPr>
        <p:blipFill rotWithShape="1">
          <a:blip r:embed="rId4">
            <a:alphaModFix/>
          </a:blip>
          <a:srcRect b="0" l="0" r="0" t="0"/>
          <a:stretch/>
        </p:blipFill>
        <p:spPr>
          <a:xfrm>
            <a:off x="1286248" y="4291973"/>
            <a:ext cx="457491" cy="457491"/>
          </a:xfrm>
          <a:prstGeom prst="rect">
            <a:avLst/>
          </a:prstGeom>
          <a:noFill/>
          <a:ln>
            <a:noFill/>
          </a:ln>
        </p:spPr>
      </p:pic>
      <p:pic>
        <p:nvPicPr>
          <p:cNvPr id="1221" name="Google Shape;1221;p133"/>
          <p:cNvPicPr preferRelativeResize="0"/>
          <p:nvPr/>
        </p:nvPicPr>
        <p:blipFill rotWithShape="1">
          <a:blip r:embed="rId5">
            <a:alphaModFix/>
          </a:blip>
          <a:srcRect b="0" l="0" r="0" t="0"/>
          <a:stretch/>
        </p:blipFill>
        <p:spPr>
          <a:xfrm>
            <a:off x="1843698" y="4291973"/>
            <a:ext cx="457491" cy="457491"/>
          </a:xfrm>
          <a:prstGeom prst="rect">
            <a:avLst/>
          </a:prstGeom>
          <a:noFill/>
          <a:ln>
            <a:noFill/>
          </a:ln>
        </p:spPr>
      </p:pic>
      <p:pic>
        <p:nvPicPr>
          <p:cNvPr id="1222" name="Google Shape;1222;p133"/>
          <p:cNvPicPr preferRelativeResize="0"/>
          <p:nvPr/>
        </p:nvPicPr>
        <p:blipFill rotWithShape="1">
          <a:blip r:embed="rId6">
            <a:alphaModFix/>
          </a:blip>
          <a:srcRect b="0" l="0" r="0" t="0"/>
          <a:stretch/>
        </p:blipFill>
        <p:spPr>
          <a:xfrm>
            <a:off x="2401148" y="4291973"/>
            <a:ext cx="457491" cy="457491"/>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1">
  <p:cSld name="Content Page 1">
    <p:spTree>
      <p:nvGrpSpPr>
        <p:cNvPr id="1223" name="Shape 1223"/>
        <p:cNvGrpSpPr/>
        <p:nvPr/>
      </p:nvGrpSpPr>
      <p:grpSpPr>
        <a:xfrm>
          <a:off x="0" y="0"/>
          <a:ext cx="0" cy="0"/>
          <a:chOff x="0" y="0"/>
          <a:chExt cx="0" cy="0"/>
        </a:xfrm>
      </p:grpSpPr>
      <p:sp>
        <p:nvSpPr>
          <p:cNvPr id="1224" name="Google Shape;1224;p134"/>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25" name="Google Shape;1225;p134"/>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26" name="Google Shape;1226;p134"/>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5200"/>
              <a:buNone/>
              <a:defRPr b="0" i="0" sz="52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7" name="Google Shape;1227;p134"/>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8" name="Google Shape;1228;p134"/>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Content Page 2">
    <p:spTree>
      <p:nvGrpSpPr>
        <p:cNvPr id="1229" name="Shape 1229"/>
        <p:cNvGrpSpPr/>
        <p:nvPr/>
      </p:nvGrpSpPr>
      <p:grpSpPr>
        <a:xfrm>
          <a:off x="0" y="0"/>
          <a:ext cx="0" cy="0"/>
          <a:chOff x="0" y="0"/>
          <a:chExt cx="0" cy="0"/>
        </a:xfrm>
      </p:grpSpPr>
      <p:sp>
        <p:nvSpPr>
          <p:cNvPr id="1230" name="Google Shape;1230;p135"/>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31" name="Google Shape;1231;p135"/>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32" name="Google Shape;1232;p135"/>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3" name="Google Shape;1233;p135"/>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6">
  <p:cSld name="Content Page 6">
    <p:spTree>
      <p:nvGrpSpPr>
        <p:cNvPr id="112" name="Shape 112"/>
        <p:cNvGrpSpPr/>
        <p:nvPr/>
      </p:nvGrpSpPr>
      <p:grpSpPr>
        <a:xfrm>
          <a:off x="0" y="0"/>
          <a:ext cx="0" cy="0"/>
          <a:chOff x="0" y="0"/>
          <a:chExt cx="0" cy="0"/>
        </a:xfrm>
      </p:grpSpPr>
      <p:sp>
        <p:nvSpPr>
          <p:cNvPr id="113" name="Google Shape;113;p232"/>
          <p:cNvSpPr txBox="1"/>
          <p:nvPr>
            <p:ph idx="1" type="body"/>
          </p:nvPr>
        </p:nvSpPr>
        <p:spPr>
          <a:xfrm>
            <a:off x="620189"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232"/>
          <p:cNvSpPr txBox="1"/>
          <p:nvPr>
            <p:ph idx="2" type="body"/>
          </p:nvPr>
        </p:nvSpPr>
        <p:spPr>
          <a:xfrm>
            <a:off x="620188"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232"/>
          <p:cNvSpPr txBox="1"/>
          <p:nvPr>
            <p:ph idx="3"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232"/>
          <p:cNvSpPr txBox="1"/>
          <p:nvPr>
            <p:ph idx="4"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7" name="Google Shape;117;p232"/>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3">
  <p:cSld name="Content Page 3">
    <p:spTree>
      <p:nvGrpSpPr>
        <p:cNvPr id="1234" name="Shape 1234"/>
        <p:cNvGrpSpPr/>
        <p:nvPr/>
      </p:nvGrpSpPr>
      <p:grpSpPr>
        <a:xfrm>
          <a:off x="0" y="0"/>
          <a:ext cx="0" cy="0"/>
          <a:chOff x="0" y="0"/>
          <a:chExt cx="0" cy="0"/>
        </a:xfrm>
      </p:grpSpPr>
      <p:sp>
        <p:nvSpPr>
          <p:cNvPr id="1235" name="Google Shape;1235;p136"/>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6" name="Google Shape;1236;p136"/>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4400"/>
              <a:buNone/>
              <a:defRPr b="0" i="0" sz="44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7" name="Google Shape;1237;p136"/>
          <p:cNvSpPr txBox="1"/>
          <p:nvPr>
            <p:ph idx="2" type="body"/>
          </p:nvPr>
        </p:nvSpPr>
        <p:spPr>
          <a:xfrm>
            <a:off x="620189" y="2368645"/>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8" name="Google Shape;1238;p136"/>
          <p:cNvSpPr txBox="1"/>
          <p:nvPr>
            <p:ph idx="3" type="body"/>
          </p:nvPr>
        </p:nvSpPr>
        <p:spPr>
          <a:xfrm>
            <a:off x="620189" y="413695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39" name="Google Shape;1239;p136"/>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40" name="Google Shape;1240;p136"/>
          <p:cNvSpPr txBox="1"/>
          <p:nvPr>
            <p:ph idx="4" type="body"/>
          </p:nvPr>
        </p:nvSpPr>
        <p:spPr>
          <a:xfrm>
            <a:off x="620188" y="2876177"/>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1" name="Google Shape;1241;p136"/>
          <p:cNvSpPr txBox="1"/>
          <p:nvPr>
            <p:ph idx="5" type="body"/>
          </p:nvPr>
        </p:nvSpPr>
        <p:spPr>
          <a:xfrm>
            <a:off x="620188" y="4630549"/>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4">
  <p:cSld name="Content Page 4">
    <p:spTree>
      <p:nvGrpSpPr>
        <p:cNvPr id="1242" name="Shape 1242"/>
        <p:cNvGrpSpPr/>
        <p:nvPr/>
      </p:nvGrpSpPr>
      <p:grpSpPr>
        <a:xfrm>
          <a:off x="0" y="0"/>
          <a:ext cx="0" cy="0"/>
          <a:chOff x="0" y="0"/>
          <a:chExt cx="0" cy="0"/>
        </a:xfrm>
      </p:grpSpPr>
      <p:sp>
        <p:nvSpPr>
          <p:cNvPr id="1243" name="Google Shape;1243;p137"/>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4" name="Google Shape;1244;p137"/>
          <p:cNvSpPr txBox="1"/>
          <p:nvPr>
            <p:ph idx="1" type="body"/>
          </p:nvPr>
        </p:nvSpPr>
        <p:spPr>
          <a:xfrm>
            <a:off x="620189" y="4165366"/>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5" name="Google Shape;1245;p137"/>
          <p:cNvSpPr txBox="1"/>
          <p:nvPr>
            <p:ph idx="2" type="body"/>
          </p:nvPr>
        </p:nvSpPr>
        <p:spPr>
          <a:xfrm>
            <a:off x="620188" y="4672898"/>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p137"/>
          <p:cNvSpPr txBox="1"/>
          <p:nvPr>
            <p:ph idx="3" type="body"/>
          </p:nvPr>
        </p:nvSpPr>
        <p:spPr>
          <a:xfrm>
            <a:off x="620189" y="2410993"/>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7" name="Google Shape;1247;p137"/>
          <p:cNvSpPr txBox="1"/>
          <p:nvPr>
            <p:ph idx="4" type="body"/>
          </p:nvPr>
        </p:nvSpPr>
        <p:spPr>
          <a:xfrm>
            <a:off x="620188" y="2918525"/>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8" name="Google Shape;1248;p137"/>
          <p:cNvSpPr txBox="1"/>
          <p:nvPr>
            <p:ph idx="5" type="body"/>
          </p:nvPr>
        </p:nvSpPr>
        <p:spPr>
          <a:xfrm>
            <a:off x="620188" y="645988"/>
            <a:ext cx="978908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9" name="Google Shape;1249;p137"/>
          <p:cNvSpPr txBox="1"/>
          <p:nvPr>
            <p:ph idx="6" type="body"/>
          </p:nvPr>
        </p:nvSpPr>
        <p:spPr>
          <a:xfrm>
            <a:off x="620188" y="1153520"/>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50" name="Google Shape;1250;p137"/>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5">
  <p:cSld name="Content Page 5">
    <p:spTree>
      <p:nvGrpSpPr>
        <p:cNvPr id="1251" name="Shape 1251"/>
        <p:cNvGrpSpPr/>
        <p:nvPr/>
      </p:nvGrpSpPr>
      <p:grpSpPr>
        <a:xfrm>
          <a:off x="0" y="0"/>
          <a:ext cx="0" cy="0"/>
          <a:chOff x="0" y="0"/>
          <a:chExt cx="0" cy="0"/>
        </a:xfrm>
      </p:grpSpPr>
      <p:sp>
        <p:nvSpPr>
          <p:cNvPr id="1252" name="Google Shape;1252;p138"/>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3" name="Google Shape;1253;p138"/>
          <p:cNvSpPr txBox="1"/>
          <p:nvPr>
            <p:ph idx="1" type="body"/>
          </p:nvPr>
        </p:nvSpPr>
        <p:spPr>
          <a:xfrm>
            <a:off x="620189" y="725488"/>
            <a:ext cx="10951621" cy="149371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4400"/>
              <a:buNone/>
              <a:defRPr b="0" i="0" sz="44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54" name="Google Shape;1254;p138"/>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55" name="Google Shape;1255;p138"/>
          <p:cNvSpPr txBox="1"/>
          <p:nvPr>
            <p:ph idx="2" type="body"/>
          </p:nvPr>
        </p:nvSpPr>
        <p:spPr>
          <a:xfrm>
            <a:off x="620189"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6" name="Google Shape;1256;p138"/>
          <p:cNvSpPr txBox="1"/>
          <p:nvPr>
            <p:ph idx="3" type="body"/>
          </p:nvPr>
        </p:nvSpPr>
        <p:spPr>
          <a:xfrm>
            <a:off x="620188"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7" name="Google Shape;1257;p138"/>
          <p:cNvSpPr txBox="1"/>
          <p:nvPr>
            <p:ph idx="4" type="body"/>
          </p:nvPr>
        </p:nvSpPr>
        <p:spPr>
          <a:xfrm>
            <a:off x="5511166"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8" name="Google Shape;1258;p138"/>
          <p:cNvSpPr txBox="1"/>
          <p:nvPr>
            <p:ph idx="5" type="body"/>
          </p:nvPr>
        </p:nvSpPr>
        <p:spPr>
          <a:xfrm>
            <a:off x="5511165"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6">
  <p:cSld name="Content Page 6">
    <p:spTree>
      <p:nvGrpSpPr>
        <p:cNvPr id="1259" name="Shape 1259"/>
        <p:cNvGrpSpPr/>
        <p:nvPr/>
      </p:nvGrpSpPr>
      <p:grpSpPr>
        <a:xfrm>
          <a:off x="0" y="0"/>
          <a:ext cx="0" cy="0"/>
          <a:chOff x="0" y="0"/>
          <a:chExt cx="0" cy="0"/>
        </a:xfrm>
      </p:grpSpPr>
      <p:sp>
        <p:nvSpPr>
          <p:cNvPr id="1260" name="Google Shape;1260;p139"/>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1" name="Google Shape;1261;p139"/>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62" name="Google Shape;1262;p139"/>
          <p:cNvSpPr txBox="1"/>
          <p:nvPr>
            <p:ph idx="1" type="body"/>
          </p:nvPr>
        </p:nvSpPr>
        <p:spPr>
          <a:xfrm>
            <a:off x="620189"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3" name="Google Shape;1263;p139"/>
          <p:cNvSpPr txBox="1"/>
          <p:nvPr>
            <p:ph idx="2" type="body"/>
          </p:nvPr>
        </p:nvSpPr>
        <p:spPr>
          <a:xfrm>
            <a:off x="620188"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4" name="Google Shape;1264;p139"/>
          <p:cNvSpPr txBox="1"/>
          <p:nvPr>
            <p:ph idx="3"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5" name="Google Shape;1265;p139"/>
          <p:cNvSpPr txBox="1"/>
          <p:nvPr>
            <p:ph idx="4"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1">
  <p:cSld name="Content &amp; Image Page 1">
    <p:spTree>
      <p:nvGrpSpPr>
        <p:cNvPr id="1266" name="Shape 1266"/>
        <p:cNvGrpSpPr/>
        <p:nvPr/>
      </p:nvGrpSpPr>
      <p:grpSpPr>
        <a:xfrm>
          <a:off x="0" y="0"/>
          <a:ext cx="0" cy="0"/>
          <a:chOff x="0" y="0"/>
          <a:chExt cx="0" cy="0"/>
        </a:xfrm>
      </p:grpSpPr>
      <p:sp>
        <p:nvSpPr>
          <p:cNvPr id="1267" name="Google Shape;1267;p140"/>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8" name="Google Shape;1268;p140"/>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9" name="Google Shape;1269;p140"/>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70" name="Google Shape;1270;p140"/>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71" name="Google Shape;1271;p140"/>
          <p:cNvSpPr/>
          <p:nvPr>
            <p:ph idx="3" type="pic"/>
          </p:nvPr>
        </p:nvSpPr>
        <p:spPr>
          <a:xfrm>
            <a:off x="0" y="0"/>
            <a:ext cx="2865120" cy="6858000"/>
          </a:xfrm>
          <a:prstGeom prst="rect">
            <a:avLst/>
          </a:prstGeom>
          <a:noFill/>
          <a:ln>
            <a:noFill/>
          </a:ln>
        </p:spPr>
      </p:sp>
      <p:sp>
        <p:nvSpPr>
          <p:cNvPr id="1272" name="Google Shape;1272;p140"/>
          <p:cNvSpPr/>
          <p:nvPr/>
        </p:nvSpPr>
        <p:spPr>
          <a:xfrm>
            <a:off x="2011680" y="6144768"/>
            <a:ext cx="1780032" cy="713232"/>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3" name="Google Shape;1273;p140"/>
          <p:cNvSpPr txBox="1"/>
          <p:nvPr>
            <p:ph idx="4" type="body"/>
          </p:nvPr>
        </p:nvSpPr>
        <p:spPr>
          <a:xfrm>
            <a:off x="3365585" y="725488"/>
            <a:ext cx="7997360"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4400"/>
              <a:buNone/>
              <a:defRPr b="0" i="0" sz="44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4" name="Google Shape;1274;p140"/>
          <p:cNvSpPr txBox="1"/>
          <p:nvPr>
            <p:ph idx="5" type="body"/>
          </p:nvPr>
        </p:nvSpPr>
        <p:spPr>
          <a:xfrm>
            <a:off x="3365585" y="2368645"/>
            <a:ext cx="717839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p140"/>
          <p:cNvSpPr txBox="1"/>
          <p:nvPr>
            <p:ph idx="6" type="body"/>
          </p:nvPr>
        </p:nvSpPr>
        <p:spPr>
          <a:xfrm>
            <a:off x="3365583" y="2876177"/>
            <a:ext cx="7178393"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2">
  <p:cSld name="Content &amp; Image Page 2">
    <p:spTree>
      <p:nvGrpSpPr>
        <p:cNvPr id="1276" name="Shape 1276"/>
        <p:cNvGrpSpPr/>
        <p:nvPr/>
      </p:nvGrpSpPr>
      <p:grpSpPr>
        <a:xfrm>
          <a:off x="0" y="0"/>
          <a:ext cx="0" cy="0"/>
          <a:chOff x="0" y="0"/>
          <a:chExt cx="0" cy="0"/>
        </a:xfrm>
      </p:grpSpPr>
      <p:sp>
        <p:nvSpPr>
          <p:cNvPr id="1277" name="Google Shape;1277;p141"/>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8" name="Google Shape;1278;p141"/>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9" name="Google Shape;1279;p141"/>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0" name="Google Shape;1280;p141"/>
          <p:cNvSpPr txBox="1"/>
          <p:nvPr>
            <p:ph idx="3" type="body"/>
          </p:nvPr>
        </p:nvSpPr>
        <p:spPr>
          <a:xfrm>
            <a:off x="3365584" y="2410993"/>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1" name="Google Shape;1281;p141"/>
          <p:cNvSpPr txBox="1"/>
          <p:nvPr>
            <p:ph idx="4" type="body"/>
          </p:nvPr>
        </p:nvSpPr>
        <p:spPr>
          <a:xfrm>
            <a:off x="3365585" y="2918525"/>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2" name="Google Shape;1282;p141"/>
          <p:cNvSpPr txBox="1"/>
          <p:nvPr>
            <p:ph idx="5" type="body"/>
          </p:nvPr>
        </p:nvSpPr>
        <p:spPr>
          <a:xfrm>
            <a:off x="3365585" y="645988"/>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3" name="Google Shape;1283;p141"/>
          <p:cNvSpPr txBox="1"/>
          <p:nvPr>
            <p:ph idx="6" type="body"/>
          </p:nvPr>
        </p:nvSpPr>
        <p:spPr>
          <a:xfrm>
            <a:off x="3365585" y="1153520"/>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84" name="Google Shape;1284;p141"/>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85" name="Google Shape;1285;p141"/>
          <p:cNvSpPr/>
          <p:nvPr>
            <p:ph idx="7" type="pic"/>
          </p:nvPr>
        </p:nvSpPr>
        <p:spPr>
          <a:xfrm>
            <a:off x="0" y="0"/>
            <a:ext cx="2865120" cy="6858000"/>
          </a:xfrm>
          <a:prstGeom prst="rect">
            <a:avLst/>
          </a:prstGeom>
          <a:noFill/>
          <a:ln>
            <a:noFill/>
          </a:ln>
        </p:spPr>
      </p:sp>
      <p:sp>
        <p:nvSpPr>
          <p:cNvPr id="1286" name="Google Shape;1286;p141"/>
          <p:cNvSpPr/>
          <p:nvPr/>
        </p:nvSpPr>
        <p:spPr>
          <a:xfrm>
            <a:off x="2011680" y="6144768"/>
            <a:ext cx="1780032" cy="713232"/>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3">
  <p:cSld name="Content &amp; Image Page 3">
    <p:spTree>
      <p:nvGrpSpPr>
        <p:cNvPr id="1287" name="Shape 1287"/>
        <p:cNvGrpSpPr/>
        <p:nvPr/>
      </p:nvGrpSpPr>
      <p:grpSpPr>
        <a:xfrm>
          <a:off x="0" y="0"/>
          <a:ext cx="0" cy="0"/>
          <a:chOff x="0" y="0"/>
          <a:chExt cx="0" cy="0"/>
        </a:xfrm>
      </p:grpSpPr>
      <p:sp>
        <p:nvSpPr>
          <p:cNvPr id="1288" name="Google Shape;1288;p142"/>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89" name="Google Shape;1289;p142"/>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290" name="Google Shape;1290;p142"/>
          <p:cNvSpPr txBox="1"/>
          <p:nvPr>
            <p:ph idx="1"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1" name="Google Shape;1291;p142"/>
          <p:cNvSpPr txBox="1"/>
          <p:nvPr>
            <p:ph idx="2"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2" name="Google Shape;1292;p142"/>
          <p:cNvSpPr/>
          <p:nvPr>
            <p:ph idx="3" type="pic"/>
          </p:nvPr>
        </p:nvSpPr>
        <p:spPr>
          <a:xfrm>
            <a:off x="0" y="0"/>
            <a:ext cx="4999038" cy="6858000"/>
          </a:xfrm>
          <a:prstGeom prst="rect">
            <a:avLst/>
          </a:prstGeom>
          <a:noFill/>
          <a:ln>
            <a:noFill/>
          </a:ln>
        </p:spPr>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4">
  <p:cSld name="Content &amp; Image Page 4">
    <p:spTree>
      <p:nvGrpSpPr>
        <p:cNvPr id="1293" name="Shape 1293"/>
        <p:cNvGrpSpPr/>
        <p:nvPr/>
      </p:nvGrpSpPr>
      <p:grpSpPr>
        <a:xfrm>
          <a:off x="0" y="0"/>
          <a:ext cx="0" cy="0"/>
          <a:chOff x="0" y="0"/>
          <a:chExt cx="0" cy="0"/>
        </a:xfrm>
      </p:grpSpPr>
      <p:sp>
        <p:nvSpPr>
          <p:cNvPr id="1294" name="Google Shape;1294;p143"/>
          <p:cNvSpPr/>
          <p:nvPr>
            <p:ph idx="2" type="pic"/>
          </p:nvPr>
        </p:nvSpPr>
        <p:spPr>
          <a:xfrm>
            <a:off x="7491413" y="0"/>
            <a:ext cx="4700587" cy="6858000"/>
          </a:xfrm>
          <a:prstGeom prst="rect">
            <a:avLst/>
          </a:prstGeom>
          <a:noFill/>
          <a:ln>
            <a:noFill/>
          </a:ln>
        </p:spPr>
      </p:sp>
      <p:sp>
        <p:nvSpPr>
          <p:cNvPr id="1295" name="Google Shape;1295;p143"/>
          <p:cNvSpPr/>
          <p:nvPr/>
        </p:nvSpPr>
        <p:spPr>
          <a:xfrm>
            <a:off x="-1" y="0"/>
            <a:ext cx="7491663" cy="68580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296" name="Google Shape;1296;p143"/>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7" name="Google Shape;1297;p143"/>
          <p:cNvSpPr txBox="1"/>
          <p:nvPr>
            <p:ph idx="1" type="body"/>
          </p:nvPr>
        </p:nvSpPr>
        <p:spPr>
          <a:xfrm>
            <a:off x="620189" y="725488"/>
            <a:ext cx="62560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8" name="Google Shape;1298;p143"/>
          <p:cNvSpPr txBox="1"/>
          <p:nvPr>
            <p:ph idx="3" type="body"/>
          </p:nvPr>
        </p:nvSpPr>
        <p:spPr>
          <a:xfrm>
            <a:off x="620189" y="2368645"/>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9" name="Google Shape;1299;p143"/>
          <p:cNvSpPr txBox="1"/>
          <p:nvPr>
            <p:ph idx="4" type="body"/>
          </p:nvPr>
        </p:nvSpPr>
        <p:spPr>
          <a:xfrm>
            <a:off x="620189" y="2876176"/>
            <a:ext cx="6256100" cy="264561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5">
  <p:cSld name="Content &amp; Image Page 5">
    <p:spTree>
      <p:nvGrpSpPr>
        <p:cNvPr id="1300" name="Shape 1300"/>
        <p:cNvGrpSpPr/>
        <p:nvPr/>
      </p:nvGrpSpPr>
      <p:grpSpPr>
        <a:xfrm>
          <a:off x="0" y="0"/>
          <a:ext cx="0" cy="0"/>
          <a:chOff x="0" y="0"/>
          <a:chExt cx="0" cy="0"/>
        </a:xfrm>
      </p:grpSpPr>
      <p:sp>
        <p:nvSpPr>
          <p:cNvPr id="1301" name="Google Shape;1301;p144"/>
          <p:cNvSpPr/>
          <p:nvPr/>
        </p:nvSpPr>
        <p:spPr>
          <a:xfrm>
            <a:off x="-1" y="0"/>
            <a:ext cx="7491663" cy="68580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02" name="Google Shape;1302;p144"/>
          <p:cNvSpPr txBox="1"/>
          <p:nvPr>
            <p:ph idx="1" type="body"/>
          </p:nvPr>
        </p:nvSpPr>
        <p:spPr>
          <a:xfrm>
            <a:off x="620189" y="725488"/>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3" name="Google Shape;1303;p144"/>
          <p:cNvSpPr txBox="1"/>
          <p:nvPr>
            <p:ph idx="2" type="body"/>
          </p:nvPr>
        </p:nvSpPr>
        <p:spPr>
          <a:xfrm>
            <a:off x="620189" y="1233019"/>
            <a:ext cx="6256100" cy="428995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4" name="Google Shape;1304;p144"/>
          <p:cNvSpPr/>
          <p:nvPr>
            <p:ph idx="3" type="pic"/>
          </p:nvPr>
        </p:nvSpPr>
        <p:spPr>
          <a:xfrm>
            <a:off x="7491413" y="0"/>
            <a:ext cx="4700587" cy="6858000"/>
          </a:xfrm>
          <a:prstGeom prst="rect">
            <a:avLst/>
          </a:prstGeom>
          <a:noFill/>
          <a:ln>
            <a:noFill/>
          </a:ln>
        </p:spPr>
      </p:sp>
      <p:sp>
        <p:nvSpPr>
          <p:cNvPr id="1305" name="Google Shape;1305;p144"/>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6">
  <p:cSld name="Content &amp; Image Page 6">
    <p:spTree>
      <p:nvGrpSpPr>
        <p:cNvPr id="1306" name="Shape 1306"/>
        <p:cNvGrpSpPr/>
        <p:nvPr/>
      </p:nvGrpSpPr>
      <p:grpSpPr>
        <a:xfrm>
          <a:off x="0" y="0"/>
          <a:ext cx="0" cy="0"/>
          <a:chOff x="0" y="0"/>
          <a:chExt cx="0" cy="0"/>
        </a:xfrm>
      </p:grpSpPr>
      <p:sp>
        <p:nvSpPr>
          <p:cNvPr id="1307" name="Google Shape;1307;p145"/>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08" name="Google Shape;1308;p145"/>
          <p:cNvSpPr txBox="1"/>
          <p:nvPr>
            <p:ph idx="1"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9" name="Google Shape;1309;p145"/>
          <p:cNvSpPr txBox="1"/>
          <p:nvPr>
            <p:ph idx="2"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0" name="Google Shape;1310;p145"/>
          <p:cNvSpPr/>
          <p:nvPr>
            <p:ph idx="3" type="pic"/>
          </p:nvPr>
        </p:nvSpPr>
        <p:spPr>
          <a:xfrm>
            <a:off x="0" y="0"/>
            <a:ext cx="6096000" cy="6858000"/>
          </a:xfrm>
          <a:prstGeom prst="rect">
            <a:avLst/>
          </a:prstGeom>
          <a:noFill/>
          <a:ln>
            <a:noFill/>
          </a:ln>
        </p:spPr>
      </p:sp>
      <p:pic>
        <p:nvPicPr>
          <p:cNvPr id="1311" name="Google Shape;1311;p145"/>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312" name="Google Shape;1312;p145"/>
          <p:cNvSpPr/>
          <p:nvPr/>
        </p:nvSpPr>
        <p:spPr>
          <a:xfrm>
            <a:off x="4961963"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3" name="Google Shape;1313;p145"/>
          <p:cNvSpPr/>
          <p:nvPr/>
        </p:nvSpPr>
        <p:spPr>
          <a:xfrm>
            <a:off x="-3" y="4507832"/>
            <a:ext cx="1406753" cy="235016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4" name="Google Shape;1314;p145"/>
          <p:cNvSpPr txBox="1"/>
          <p:nvPr>
            <p:ph idx="4" type="body"/>
          </p:nvPr>
        </p:nvSpPr>
        <p:spPr>
          <a:xfrm>
            <a:off x="6716189" y="333457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p145"/>
          <p:cNvSpPr txBox="1"/>
          <p:nvPr>
            <p:ph idx="5" type="body"/>
          </p:nvPr>
        </p:nvSpPr>
        <p:spPr>
          <a:xfrm>
            <a:off x="6716189" y="3842107"/>
            <a:ext cx="4898296" cy="1936901"/>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1">
  <p:cSld name="Content &amp; Image Page 1">
    <p:spTree>
      <p:nvGrpSpPr>
        <p:cNvPr id="118" name="Shape 118"/>
        <p:cNvGrpSpPr/>
        <p:nvPr/>
      </p:nvGrpSpPr>
      <p:grpSpPr>
        <a:xfrm>
          <a:off x="0" y="0"/>
          <a:ext cx="0" cy="0"/>
          <a:chOff x="0" y="0"/>
          <a:chExt cx="0" cy="0"/>
        </a:xfrm>
      </p:grpSpPr>
      <p:sp>
        <p:nvSpPr>
          <p:cNvPr id="119" name="Google Shape;119;p233"/>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233"/>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233"/>
          <p:cNvSpPr/>
          <p:nvPr>
            <p:ph idx="3" type="pic"/>
          </p:nvPr>
        </p:nvSpPr>
        <p:spPr>
          <a:xfrm>
            <a:off x="0" y="0"/>
            <a:ext cx="2865120" cy="6858000"/>
          </a:xfrm>
          <a:prstGeom prst="rect">
            <a:avLst/>
          </a:prstGeom>
          <a:noFill/>
          <a:ln>
            <a:noFill/>
          </a:ln>
        </p:spPr>
      </p:sp>
      <p:sp>
        <p:nvSpPr>
          <p:cNvPr id="122" name="Google Shape;122;p233"/>
          <p:cNvSpPr/>
          <p:nvPr/>
        </p:nvSpPr>
        <p:spPr>
          <a:xfrm>
            <a:off x="2011680" y="6144768"/>
            <a:ext cx="1780032" cy="713232"/>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233"/>
          <p:cNvSpPr txBox="1"/>
          <p:nvPr>
            <p:ph idx="4" type="body"/>
          </p:nvPr>
        </p:nvSpPr>
        <p:spPr>
          <a:xfrm>
            <a:off x="3365585" y="725488"/>
            <a:ext cx="7997360"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33"/>
          <p:cNvSpPr txBox="1"/>
          <p:nvPr>
            <p:ph idx="5" type="body"/>
          </p:nvPr>
        </p:nvSpPr>
        <p:spPr>
          <a:xfrm>
            <a:off x="3365585" y="2368645"/>
            <a:ext cx="717839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33"/>
          <p:cNvSpPr txBox="1"/>
          <p:nvPr>
            <p:ph idx="6" type="body"/>
          </p:nvPr>
        </p:nvSpPr>
        <p:spPr>
          <a:xfrm>
            <a:off x="3365583" y="2876177"/>
            <a:ext cx="7178393"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6" name="Google Shape;126;p233"/>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7">
  <p:cSld name="Content &amp; Image Page 7">
    <p:spTree>
      <p:nvGrpSpPr>
        <p:cNvPr id="1316" name="Shape 1316"/>
        <p:cNvGrpSpPr/>
        <p:nvPr/>
      </p:nvGrpSpPr>
      <p:grpSpPr>
        <a:xfrm>
          <a:off x="0" y="0"/>
          <a:ext cx="0" cy="0"/>
          <a:chOff x="0" y="0"/>
          <a:chExt cx="0" cy="0"/>
        </a:xfrm>
      </p:grpSpPr>
      <p:sp>
        <p:nvSpPr>
          <p:cNvPr id="1317" name="Google Shape;1317;p146"/>
          <p:cNvSpPr/>
          <p:nvPr/>
        </p:nvSpPr>
        <p:spPr>
          <a:xfrm>
            <a:off x="0" y="0"/>
            <a:ext cx="6095997"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8" name="Google Shape;1318;p146"/>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19" name="Google Shape;1319;p146"/>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20" name="Google Shape;1320;p146"/>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1" name="Google Shape;1321;p146"/>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22" name="Google Shape;1322;p146"/>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323" name="Google Shape;1323;p146"/>
          <p:cNvSpPr txBox="1"/>
          <p:nvPr>
            <p:ph idx="3" type="body"/>
          </p:nvPr>
        </p:nvSpPr>
        <p:spPr>
          <a:xfrm>
            <a:off x="6716189" y="4041712"/>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4" name="Google Shape;1324;p146"/>
          <p:cNvSpPr/>
          <p:nvPr>
            <p:ph idx="4" type="pic"/>
          </p:nvPr>
        </p:nvSpPr>
        <p:spPr>
          <a:xfrm>
            <a:off x="6096000" y="0"/>
            <a:ext cx="6096000" cy="3429000"/>
          </a:xfrm>
          <a:prstGeom prst="rect">
            <a:avLst/>
          </a:prstGeom>
          <a:no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1">
  <p:cSld name="Contents and Graphics Page 1">
    <p:spTree>
      <p:nvGrpSpPr>
        <p:cNvPr id="1325" name="Shape 1325"/>
        <p:cNvGrpSpPr/>
        <p:nvPr/>
      </p:nvGrpSpPr>
      <p:grpSpPr>
        <a:xfrm>
          <a:off x="0" y="0"/>
          <a:ext cx="0" cy="0"/>
          <a:chOff x="0" y="0"/>
          <a:chExt cx="0" cy="0"/>
        </a:xfrm>
      </p:grpSpPr>
      <p:sp>
        <p:nvSpPr>
          <p:cNvPr id="1326" name="Google Shape;1326;p147"/>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7" name="Google Shape;1327;p147"/>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4400"/>
              <a:buNone/>
              <a:defRPr b="0" i="0" sz="44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8" name="Google Shape;1328;p147"/>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29" name="Google Shape;1329;p147"/>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330" name="Google Shape;1330;p147"/>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1" name="Google Shape;1331;p147"/>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p147"/>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2">
  <p:cSld name="Contents and Graphics Page 2">
    <p:spTree>
      <p:nvGrpSpPr>
        <p:cNvPr id="1333" name="Shape 1333"/>
        <p:cNvGrpSpPr/>
        <p:nvPr/>
      </p:nvGrpSpPr>
      <p:grpSpPr>
        <a:xfrm>
          <a:off x="0" y="0"/>
          <a:ext cx="0" cy="0"/>
          <a:chOff x="0" y="0"/>
          <a:chExt cx="0" cy="0"/>
        </a:xfrm>
      </p:grpSpPr>
      <p:sp>
        <p:nvSpPr>
          <p:cNvPr id="1334" name="Google Shape;1334;p148"/>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5" name="Google Shape;1335;p148"/>
          <p:cNvSpPr txBox="1"/>
          <p:nvPr>
            <p:ph idx="1" type="body"/>
          </p:nvPr>
        </p:nvSpPr>
        <p:spPr>
          <a:xfrm>
            <a:off x="620189" y="725488"/>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6" name="Google Shape;1336;p148"/>
          <p:cNvSpPr txBox="1"/>
          <p:nvPr>
            <p:ph idx="2" type="body"/>
          </p:nvPr>
        </p:nvSpPr>
        <p:spPr>
          <a:xfrm>
            <a:off x="620188" y="1233020"/>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7" name="Google Shape;1337;p148"/>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38" name="Google Shape;1338;p148"/>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339" name="Google Shape;1339;p148"/>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0" name="Google Shape;1340;p148"/>
          <p:cNvSpPr txBox="1"/>
          <p:nvPr>
            <p:ph idx="3" type="body"/>
          </p:nvPr>
        </p:nvSpPr>
        <p:spPr>
          <a:xfrm>
            <a:off x="620189" y="3234772"/>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800"/>
              <a:buNone/>
              <a:defRPr b="1" i="0" sz="28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1" name="Google Shape;1341;p148"/>
          <p:cNvSpPr txBox="1"/>
          <p:nvPr>
            <p:ph idx="4" type="body"/>
          </p:nvPr>
        </p:nvSpPr>
        <p:spPr>
          <a:xfrm>
            <a:off x="620188" y="3742304"/>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EF435E"/>
              </a:buClr>
              <a:buSzPts val="2800"/>
              <a:buNone/>
              <a:defRPr b="0" i="0" sz="28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3">
  <p:cSld name="Contents and Graphics Page 3">
    <p:spTree>
      <p:nvGrpSpPr>
        <p:cNvPr id="1342" name="Shape 1342"/>
        <p:cNvGrpSpPr/>
        <p:nvPr/>
      </p:nvGrpSpPr>
      <p:grpSpPr>
        <a:xfrm>
          <a:off x="0" y="0"/>
          <a:ext cx="0" cy="0"/>
          <a:chOff x="0" y="0"/>
          <a:chExt cx="0" cy="0"/>
        </a:xfrm>
      </p:grpSpPr>
      <p:sp>
        <p:nvSpPr>
          <p:cNvPr id="1343" name="Google Shape;1343;p149"/>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44" name="Google Shape;1344;p149"/>
          <p:cNvSpPr/>
          <p:nvPr/>
        </p:nvSpPr>
        <p:spPr>
          <a:xfrm>
            <a:off x="9923929" y="0"/>
            <a:ext cx="2268071"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45" name="Google Shape;1345;p149"/>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346" name="Google Shape;1346;p149"/>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4400"/>
              <a:buNone/>
              <a:defRPr b="0" i="0" sz="44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7" name="Google Shape;1347;p149"/>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8" name="Google Shape;1348;p149"/>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4">
  <p:cSld name="Contents and Graphics Page 4">
    <p:spTree>
      <p:nvGrpSpPr>
        <p:cNvPr id="1349" name="Shape 1349"/>
        <p:cNvGrpSpPr/>
        <p:nvPr/>
      </p:nvGrpSpPr>
      <p:grpSpPr>
        <a:xfrm>
          <a:off x="0" y="0"/>
          <a:ext cx="0" cy="0"/>
          <a:chOff x="0" y="0"/>
          <a:chExt cx="0" cy="0"/>
        </a:xfrm>
      </p:grpSpPr>
      <p:sp>
        <p:nvSpPr>
          <p:cNvPr id="1350" name="Google Shape;1350;p150"/>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51" name="Google Shape;1351;p150"/>
          <p:cNvSpPr/>
          <p:nvPr/>
        </p:nvSpPr>
        <p:spPr>
          <a:xfrm>
            <a:off x="9923929" y="0"/>
            <a:ext cx="2268071"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52" name="Google Shape;1352;p150"/>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353" name="Google Shape;1353;p150"/>
          <p:cNvSpPr txBox="1"/>
          <p:nvPr>
            <p:ph idx="1" type="body"/>
          </p:nvPr>
        </p:nvSpPr>
        <p:spPr>
          <a:xfrm>
            <a:off x="620189" y="725488"/>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4" name="Google Shape;1354;p150"/>
          <p:cNvSpPr txBox="1"/>
          <p:nvPr>
            <p:ph idx="2" type="body"/>
          </p:nvPr>
        </p:nvSpPr>
        <p:spPr>
          <a:xfrm>
            <a:off x="620188" y="1233020"/>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5" name="Google Shape;1355;p150"/>
          <p:cNvSpPr txBox="1"/>
          <p:nvPr>
            <p:ph idx="3" type="body"/>
          </p:nvPr>
        </p:nvSpPr>
        <p:spPr>
          <a:xfrm>
            <a:off x="620189" y="2652852"/>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6" name="Google Shape;1356;p150"/>
          <p:cNvSpPr txBox="1"/>
          <p:nvPr>
            <p:ph idx="4" type="body"/>
          </p:nvPr>
        </p:nvSpPr>
        <p:spPr>
          <a:xfrm>
            <a:off x="620188" y="3160384"/>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7" name="Google Shape;1357;p150"/>
          <p:cNvSpPr txBox="1"/>
          <p:nvPr>
            <p:ph idx="5" type="body"/>
          </p:nvPr>
        </p:nvSpPr>
        <p:spPr>
          <a:xfrm>
            <a:off x="620189" y="4566713"/>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8" name="Google Shape;1358;p150"/>
          <p:cNvSpPr txBox="1"/>
          <p:nvPr>
            <p:ph idx="6" type="body"/>
          </p:nvPr>
        </p:nvSpPr>
        <p:spPr>
          <a:xfrm>
            <a:off x="620188" y="5074245"/>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5">
  <p:cSld name="Contents and Graphics Page 5">
    <p:spTree>
      <p:nvGrpSpPr>
        <p:cNvPr id="1359" name="Shape 1359"/>
        <p:cNvGrpSpPr/>
        <p:nvPr/>
      </p:nvGrpSpPr>
      <p:grpSpPr>
        <a:xfrm>
          <a:off x="0" y="0"/>
          <a:ext cx="0" cy="0"/>
          <a:chOff x="0" y="0"/>
          <a:chExt cx="0" cy="0"/>
        </a:xfrm>
      </p:grpSpPr>
      <p:sp>
        <p:nvSpPr>
          <p:cNvPr id="1360" name="Google Shape;1360;p151"/>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61" name="Google Shape;1361;p151"/>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62" name="Google Shape;1362;p151"/>
          <p:cNvSpPr txBox="1"/>
          <p:nvPr>
            <p:ph idx="1" type="body"/>
          </p:nvPr>
        </p:nvSpPr>
        <p:spPr>
          <a:xfrm>
            <a:off x="620189" y="3846640"/>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3" name="Google Shape;1363;p151"/>
          <p:cNvSpPr txBox="1"/>
          <p:nvPr>
            <p:ph idx="2" type="body"/>
          </p:nvPr>
        </p:nvSpPr>
        <p:spPr>
          <a:xfrm>
            <a:off x="620189" y="4354171"/>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4" name="Google Shape;1364;p151"/>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65" name="Google Shape;1365;p151"/>
          <p:cNvSpPr txBox="1"/>
          <p:nvPr>
            <p:ph idx="3"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6" name="Google Shape;1366;p151"/>
          <p:cNvSpPr txBox="1"/>
          <p:nvPr>
            <p:ph idx="4"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67" name="Google Shape;1367;p151"/>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368" name="Google Shape;1368;p151"/>
          <p:cNvSpPr/>
          <p:nvPr/>
        </p:nvSpPr>
        <p:spPr>
          <a:xfrm>
            <a:off x="-8964"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69" name="Google Shape;1369;p151"/>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6">
  <p:cSld name="Contents and Graphics Page 6">
    <p:spTree>
      <p:nvGrpSpPr>
        <p:cNvPr id="1370" name="Shape 1370"/>
        <p:cNvGrpSpPr/>
        <p:nvPr/>
      </p:nvGrpSpPr>
      <p:grpSpPr>
        <a:xfrm>
          <a:off x="0" y="0"/>
          <a:ext cx="0" cy="0"/>
          <a:chOff x="0" y="0"/>
          <a:chExt cx="0" cy="0"/>
        </a:xfrm>
      </p:grpSpPr>
      <p:sp>
        <p:nvSpPr>
          <p:cNvPr id="1371" name="Google Shape;1371;p152"/>
          <p:cNvSpPr/>
          <p:nvPr/>
        </p:nvSpPr>
        <p:spPr>
          <a:xfrm>
            <a:off x="0" y="0"/>
            <a:ext cx="6095997"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2" name="Google Shape;1372;p152"/>
          <p:cNvSpPr/>
          <p:nvPr/>
        </p:nvSpPr>
        <p:spPr>
          <a:xfrm>
            <a:off x="6095997" y="0"/>
            <a:ext cx="6087037"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73" name="Google Shape;1373;p152"/>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74" name="Google Shape;1374;p152"/>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75" name="Google Shape;1375;p152"/>
          <p:cNvSpPr txBox="1"/>
          <p:nvPr>
            <p:ph idx="1" type="body"/>
          </p:nvPr>
        </p:nvSpPr>
        <p:spPr>
          <a:xfrm>
            <a:off x="620189" y="299192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6" name="Google Shape;1376;p152"/>
          <p:cNvSpPr txBox="1"/>
          <p:nvPr>
            <p:ph idx="2" type="body"/>
          </p:nvPr>
        </p:nvSpPr>
        <p:spPr>
          <a:xfrm>
            <a:off x="620189" y="3499457"/>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7" name="Google Shape;1377;p152"/>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8" name="Google Shape;1378;p152"/>
          <p:cNvSpPr txBox="1"/>
          <p:nvPr>
            <p:ph idx="4" type="body"/>
          </p:nvPr>
        </p:nvSpPr>
        <p:spPr>
          <a:xfrm>
            <a:off x="6716189" y="1233019"/>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chemeClr val="lt1"/>
              </a:buClr>
              <a:buSzPts val="2800"/>
              <a:buFont typeface="Arial"/>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79" name="Google Shape;1379;p152"/>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380" name="Google Shape;1380;p152"/>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1" name="Google Shape;1381;p152"/>
          <p:cNvSpPr txBox="1"/>
          <p:nvPr>
            <p:ph idx="6"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2" name="Google Shape;1382;p152"/>
          <p:cNvSpPr txBox="1"/>
          <p:nvPr>
            <p:ph idx="7" type="body"/>
          </p:nvPr>
        </p:nvSpPr>
        <p:spPr>
          <a:xfrm>
            <a:off x="6716189" y="4549243"/>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7">
  <p:cSld name="Contents and Graphics Page 7">
    <p:spTree>
      <p:nvGrpSpPr>
        <p:cNvPr id="1383" name="Shape 1383"/>
        <p:cNvGrpSpPr/>
        <p:nvPr/>
      </p:nvGrpSpPr>
      <p:grpSpPr>
        <a:xfrm>
          <a:off x="0" y="0"/>
          <a:ext cx="0" cy="0"/>
          <a:chOff x="0" y="0"/>
          <a:chExt cx="0" cy="0"/>
        </a:xfrm>
      </p:grpSpPr>
      <p:sp>
        <p:nvSpPr>
          <p:cNvPr id="1384" name="Google Shape;1384;p153"/>
          <p:cNvSpPr/>
          <p:nvPr/>
        </p:nvSpPr>
        <p:spPr>
          <a:xfrm>
            <a:off x="0" y="0"/>
            <a:ext cx="6095997"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5" name="Google Shape;1385;p153"/>
          <p:cNvSpPr/>
          <p:nvPr/>
        </p:nvSpPr>
        <p:spPr>
          <a:xfrm>
            <a:off x="6095997" y="0"/>
            <a:ext cx="6087037"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86" name="Google Shape;1386;p153"/>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87" name="Google Shape;1387;p153"/>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88" name="Google Shape;1388;p153"/>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9" name="Google Shape;1389;p153"/>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0" name="Google Shape;1390;p153"/>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1" name="Google Shape;1391;p153"/>
          <p:cNvSpPr txBox="1"/>
          <p:nvPr>
            <p:ph idx="4" type="body"/>
          </p:nvPr>
        </p:nvSpPr>
        <p:spPr>
          <a:xfrm>
            <a:off x="6716189" y="1233019"/>
            <a:ext cx="4634563" cy="163057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chemeClr val="lt1"/>
              </a:buClr>
              <a:buSzPts val="2800"/>
              <a:buFont typeface="Arial"/>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92" name="Google Shape;1392;p153"/>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
        <p:nvSpPr>
          <p:cNvPr id="1393" name="Google Shape;1393;p153"/>
          <p:cNvSpPr txBox="1"/>
          <p:nvPr>
            <p:ph idx="5"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4" name="Google Shape;1394;p153"/>
          <p:cNvSpPr txBox="1"/>
          <p:nvPr>
            <p:ph idx="6" type="body"/>
          </p:nvPr>
        </p:nvSpPr>
        <p:spPr>
          <a:xfrm>
            <a:off x="6716189" y="4549243"/>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1 Red">
  <p:cSld name="Statistic Slide 1 Red">
    <p:spTree>
      <p:nvGrpSpPr>
        <p:cNvPr id="1395" name="Shape 1395"/>
        <p:cNvGrpSpPr/>
        <p:nvPr/>
      </p:nvGrpSpPr>
      <p:grpSpPr>
        <a:xfrm>
          <a:off x="0" y="0"/>
          <a:ext cx="0" cy="0"/>
          <a:chOff x="0" y="0"/>
          <a:chExt cx="0" cy="0"/>
        </a:xfrm>
      </p:grpSpPr>
      <p:sp>
        <p:nvSpPr>
          <p:cNvPr id="1396" name="Google Shape;1396;p154"/>
          <p:cNvSpPr/>
          <p:nvPr/>
        </p:nvSpPr>
        <p:spPr>
          <a:xfrm>
            <a:off x="0" y="0"/>
            <a:ext cx="6095997"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7" name="Google Shape;1397;p154"/>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98" name="Google Shape;1398;p154"/>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399" name="Google Shape;1399;p154"/>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00" name="Google Shape;1400;p154"/>
          <p:cNvSpPr txBox="1"/>
          <p:nvPr>
            <p:ph idx="1" type="body"/>
          </p:nvPr>
        </p:nvSpPr>
        <p:spPr>
          <a:xfrm>
            <a:off x="634518"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000"/>
              <a:buNone/>
              <a:defRPr b="1" i="0" sz="20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1" name="Google Shape;1401;p154"/>
          <p:cNvSpPr txBox="1"/>
          <p:nvPr>
            <p:ph idx="2" type="body"/>
          </p:nvPr>
        </p:nvSpPr>
        <p:spPr>
          <a:xfrm>
            <a:off x="522220"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14000"/>
              <a:buNone/>
              <a:defRPr b="0" i="0" sz="140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2" name="Google Shape;1402;p154"/>
          <p:cNvSpPr txBox="1"/>
          <p:nvPr>
            <p:ph idx="3"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4400"/>
              <a:buNone/>
              <a:defRPr b="0" i="0" sz="44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3" name="Google Shape;1403;p154"/>
          <p:cNvSpPr txBox="1"/>
          <p:nvPr>
            <p:ph idx="4"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p154"/>
          <p:cNvSpPr txBox="1"/>
          <p:nvPr>
            <p:ph idx="5"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p154"/>
          <p:cNvSpPr txBox="1"/>
          <p:nvPr>
            <p:ph idx="6"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000"/>
              <a:buNone/>
              <a:defRPr b="1" i="0" sz="20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6" name="Google Shape;1406;p154"/>
          <p:cNvSpPr txBox="1"/>
          <p:nvPr>
            <p:ph idx="7"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14000"/>
              <a:buNone/>
              <a:defRPr b="0" i="0" sz="140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07" name="Google Shape;1407;p154"/>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2 Red">
  <p:cSld name="Statistic Slide 2 Red">
    <p:spTree>
      <p:nvGrpSpPr>
        <p:cNvPr id="1408" name="Shape 1408"/>
        <p:cNvGrpSpPr/>
        <p:nvPr/>
      </p:nvGrpSpPr>
      <p:grpSpPr>
        <a:xfrm>
          <a:off x="0" y="0"/>
          <a:ext cx="0" cy="0"/>
          <a:chOff x="0" y="0"/>
          <a:chExt cx="0" cy="0"/>
        </a:xfrm>
      </p:grpSpPr>
      <p:sp>
        <p:nvSpPr>
          <p:cNvPr id="1409" name="Google Shape;1409;p155"/>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10" name="Google Shape;1410;p155"/>
          <p:cNvSpPr/>
          <p:nvPr/>
        </p:nvSpPr>
        <p:spPr>
          <a:xfrm>
            <a:off x="0" y="3429000"/>
            <a:ext cx="6096000" cy="3429000"/>
          </a:xfrm>
          <a:prstGeom prst="rect">
            <a:avLst/>
          </a:prstGeom>
          <a:solidFill>
            <a:srgbClr val="EAE9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3F3F1"/>
              </a:solidFill>
              <a:latin typeface="Calibri"/>
              <a:ea typeface="Calibri"/>
              <a:cs typeface="Calibri"/>
              <a:sym typeface="Calibri"/>
            </a:endParaRPr>
          </a:p>
        </p:txBody>
      </p:sp>
      <p:sp>
        <p:nvSpPr>
          <p:cNvPr id="1411" name="Google Shape;1411;p155"/>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12" name="Google Shape;1412;p155"/>
          <p:cNvSpPr txBox="1"/>
          <p:nvPr>
            <p:ph idx="1"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000"/>
              <a:buNone/>
              <a:defRPr b="1" i="0" sz="20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3" name="Google Shape;1413;p155"/>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14" name="Google Shape;1414;p155"/>
          <p:cNvSpPr txBox="1"/>
          <p:nvPr>
            <p:ph idx="2"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14000"/>
              <a:buNone/>
              <a:defRPr b="0" i="0" sz="140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5" name="Google Shape;1415;p155"/>
          <p:cNvSpPr txBox="1"/>
          <p:nvPr>
            <p:ph idx="3"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000"/>
              <a:buNone/>
              <a:defRPr b="1" i="0" sz="20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6" name="Google Shape;1416;p155"/>
          <p:cNvSpPr txBox="1"/>
          <p:nvPr>
            <p:ph idx="4"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14000"/>
              <a:buNone/>
              <a:defRPr b="0" i="0" sz="140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7" name="Google Shape;1417;p155"/>
          <p:cNvSpPr txBox="1"/>
          <p:nvPr>
            <p:ph idx="5" type="body"/>
          </p:nvPr>
        </p:nvSpPr>
        <p:spPr>
          <a:xfrm>
            <a:off x="623630"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8" name="Google Shape;1418;p155"/>
          <p:cNvSpPr txBox="1"/>
          <p:nvPr>
            <p:ph idx="6" type="body"/>
          </p:nvPr>
        </p:nvSpPr>
        <p:spPr>
          <a:xfrm>
            <a:off x="511332"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14000"/>
              <a:buNone/>
              <a:defRPr b="0" i="0" sz="14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9" name="Google Shape;1419;p155"/>
          <p:cNvSpPr txBox="1"/>
          <p:nvPr>
            <p:ph idx="7" type="body"/>
          </p:nvPr>
        </p:nvSpPr>
        <p:spPr>
          <a:xfrm>
            <a:off x="612746"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EF435E"/>
              </a:buClr>
              <a:buSzPts val="2000"/>
              <a:buNone/>
              <a:defRPr b="1" i="0" sz="20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0" name="Google Shape;1420;p155"/>
          <p:cNvSpPr txBox="1"/>
          <p:nvPr>
            <p:ph idx="8" type="body"/>
          </p:nvPr>
        </p:nvSpPr>
        <p:spPr>
          <a:xfrm>
            <a:off x="500448"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EF435E"/>
              </a:buClr>
              <a:buSzPts val="14000"/>
              <a:buNone/>
              <a:defRPr b="0" i="0" sz="140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21" name="Google Shape;1421;p155"/>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2">
  <p:cSld name="Content &amp; Image Page 2">
    <p:spTree>
      <p:nvGrpSpPr>
        <p:cNvPr id="127" name="Shape 127"/>
        <p:cNvGrpSpPr/>
        <p:nvPr/>
      </p:nvGrpSpPr>
      <p:grpSpPr>
        <a:xfrm>
          <a:off x="0" y="0"/>
          <a:ext cx="0" cy="0"/>
          <a:chOff x="0" y="0"/>
          <a:chExt cx="0" cy="0"/>
        </a:xfrm>
      </p:grpSpPr>
      <p:sp>
        <p:nvSpPr>
          <p:cNvPr id="128" name="Google Shape;128;p234"/>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34"/>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234"/>
          <p:cNvSpPr txBox="1"/>
          <p:nvPr>
            <p:ph idx="3" type="body"/>
          </p:nvPr>
        </p:nvSpPr>
        <p:spPr>
          <a:xfrm>
            <a:off x="3365584" y="2410993"/>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234"/>
          <p:cNvSpPr txBox="1"/>
          <p:nvPr>
            <p:ph idx="4" type="body"/>
          </p:nvPr>
        </p:nvSpPr>
        <p:spPr>
          <a:xfrm>
            <a:off x="3365585" y="2918525"/>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234"/>
          <p:cNvSpPr txBox="1"/>
          <p:nvPr>
            <p:ph idx="5" type="body"/>
          </p:nvPr>
        </p:nvSpPr>
        <p:spPr>
          <a:xfrm>
            <a:off x="3365585" y="645988"/>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234"/>
          <p:cNvSpPr txBox="1"/>
          <p:nvPr>
            <p:ph idx="6" type="body"/>
          </p:nvPr>
        </p:nvSpPr>
        <p:spPr>
          <a:xfrm>
            <a:off x="3365585" y="1153520"/>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234"/>
          <p:cNvSpPr/>
          <p:nvPr>
            <p:ph idx="7" type="pic"/>
          </p:nvPr>
        </p:nvSpPr>
        <p:spPr>
          <a:xfrm>
            <a:off x="0" y="0"/>
            <a:ext cx="2865120" cy="6858000"/>
          </a:xfrm>
          <a:prstGeom prst="rect">
            <a:avLst/>
          </a:prstGeom>
          <a:noFill/>
          <a:ln>
            <a:noFill/>
          </a:ln>
        </p:spPr>
      </p:sp>
      <p:sp>
        <p:nvSpPr>
          <p:cNvPr id="135" name="Google Shape;135;p234"/>
          <p:cNvSpPr/>
          <p:nvPr/>
        </p:nvSpPr>
        <p:spPr>
          <a:xfrm>
            <a:off x="2011680" y="6144768"/>
            <a:ext cx="1780032" cy="713232"/>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6" name="Google Shape;136;p234"/>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3 Red">
  <p:cSld name="Statistic Slide 3 Red">
    <p:spTree>
      <p:nvGrpSpPr>
        <p:cNvPr id="1422" name="Shape 1422"/>
        <p:cNvGrpSpPr/>
        <p:nvPr/>
      </p:nvGrpSpPr>
      <p:grpSpPr>
        <a:xfrm>
          <a:off x="0" y="0"/>
          <a:ext cx="0" cy="0"/>
          <a:chOff x="0" y="0"/>
          <a:chExt cx="0" cy="0"/>
        </a:xfrm>
      </p:grpSpPr>
      <p:sp>
        <p:nvSpPr>
          <p:cNvPr id="1423" name="Google Shape;1423;p156"/>
          <p:cNvSpPr/>
          <p:nvPr/>
        </p:nvSpPr>
        <p:spPr>
          <a:xfrm>
            <a:off x="4176970" y="0"/>
            <a:ext cx="4205031" cy="6857999"/>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24" name="Google Shape;1424;p156"/>
          <p:cNvSpPr/>
          <p:nvPr/>
        </p:nvSpPr>
        <p:spPr>
          <a:xfrm>
            <a:off x="-21008" y="1"/>
            <a:ext cx="4197978" cy="6857999"/>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25" name="Google Shape;1425;p156"/>
          <p:cNvSpPr/>
          <p:nvPr/>
        </p:nvSpPr>
        <p:spPr>
          <a:xfrm>
            <a:off x="8371114" y="0"/>
            <a:ext cx="3831772"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26" name="Google Shape;1426;p156"/>
          <p:cNvSpPr txBox="1"/>
          <p:nvPr>
            <p:ph idx="1" type="body"/>
          </p:nvPr>
        </p:nvSpPr>
        <p:spPr>
          <a:xfrm>
            <a:off x="45608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7" name="Google Shape;1427;p156"/>
          <p:cNvSpPr txBox="1"/>
          <p:nvPr>
            <p:ph idx="2" type="body"/>
          </p:nvPr>
        </p:nvSpPr>
        <p:spPr>
          <a:xfrm>
            <a:off x="4560817"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8" name="Google Shape;1428;p156"/>
          <p:cNvSpPr txBox="1"/>
          <p:nvPr>
            <p:ph idx="3" type="body"/>
          </p:nvPr>
        </p:nvSpPr>
        <p:spPr>
          <a:xfrm>
            <a:off x="8653846"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EF435E"/>
              </a:buClr>
              <a:buSzPts val="2000"/>
              <a:buNone/>
              <a:defRPr b="1" i="0" sz="2000">
                <a:solidFill>
                  <a:srgbClr val="EF435E"/>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9" name="Google Shape;1429;p156"/>
          <p:cNvSpPr txBox="1"/>
          <p:nvPr>
            <p:ph idx="4" type="body"/>
          </p:nvPr>
        </p:nvSpPr>
        <p:spPr>
          <a:xfrm>
            <a:off x="8653846"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EF435E"/>
              </a:buClr>
              <a:buSzPts val="10000"/>
              <a:buNone/>
              <a:defRPr b="0" i="0" sz="100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0" name="Google Shape;1430;p156"/>
          <p:cNvSpPr/>
          <p:nvPr/>
        </p:nvSpPr>
        <p:spPr>
          <a:xfrm>
            <a:off x="2083424" y="3429000"/>
            <a:ext cx="4187091" cy="3439886"/>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31" name="Google Shape;1431;p156"/>
          <p:cNvSpPr txBox="1"/>
          <p:nvPr>
            <p:ph idx="5" type="body"/>
          </p:nvPr>
        </p:nvSpPr>
        <p:spPr>
          <a:xfrm>
            <a:off x="2460219" y="5040831"/>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156"/>
          <p:cNvSpPr txBox="1"/>
          <p:nvPr>
            <p:ph idx="6" type="body"/>
          </p:nvPr>
        </p:nvSpPr>
        <p:spPr>
          <a:xfrm>
            <a:off x="2460219" y="3665004"/>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3" name="Google Shape;1433;p156"/>
          <p:cNvSpPr txBox="1"/>
          <p:nvPr>
            <p:ph idx="7" type="body"/>
          </p:nvPr>
        </p:nvSpPr>
        <p:spPr>
          <a:xfrm>
            <a:off x="4560817"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156"/>
          <p:cNvSpPr txBox="1"/>
          <p:nvPr>
            <p:ph idx="8" type="body"/>
          </p:nvPr>
        </p:nvSpPr>
        <p:spPr>
          <a:xfrm>
            <a:off x="2460219" y="54000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5" name="Google Shape;1435;p156"/>
          <p:cNvSpPr txBox="1"/>
          <p:nvPr>
            <p:ph idx="9" type="body"/>
          </p:nvPr>
        </p:nvSpPr>
        <p:spPr>
          <a:xfrm>
            <a:off x="8632075"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EF435E"/>
              </a:buClr>
              <a:buSzPts val="2000"/>
              <a:buNone/>
              <a:defRPr b="0" i="0" sz="2000">
                <a:solidFill>
                  <a:srgbClr val="EF435E"/>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6" name="Google Shape;1436;p156"/>
          <p:cNvSpPr txBox="1"/>
          <p:nvPr>
            <p:ph idx="13" type="body"/>
          </p:nvPr>
        </p:nvSpPr>
        <p:spPr>
          <a:xfrm>
            <a:off x="304503"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7" name="Google Shape;1437;p156"/>
          <p:cNvSpPr txBox="1"/>
          <p:nvPr>
            <p:ph idx="14" type="body"/>
          </p:nvPr>
        </p:nvSpPr>
        <p:spPr>
          <a:xfrm>
            <a:off x="304503"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8" name="Google Shape;1438;p156"/>
          <p:cNvSpPr txBox="1"/>
          <p:nvPr>
            <p:ph idx="15" type="body"/>
          </p:nvPr>
        </p:nvSpPr>
        <p:spPr>
          <a:xfrm>
            <a:off x="2936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39" name="Google Shape;1439;p156"/>
          <p:cNvPicPr preferRelativeResize="0"/>
          <p:nvPr/>
        </p:nvPicPr>
        <p:blipFill rotWithShape="1">
          <a:blip r:embed="rId2">
            <a:alphaModFix/>
          </a:blip>
          <a:srcRect b="0" l="0" r="0" t="0"/>
          <a:stretch/>
        </p:blipFill>
        <p:spPr>
          <a:xfrm>
            <a:off x="10593469" y="5506674"/>
            <a:ext cx="1549040" cy="1191246"/>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0" name="Shape 1440"/>
        <p:cNvGrpSpPr/>
        <p:nvPr/>
      </p:nvGrpSpPr>
      <p:grpSpPr>
        <a:xfrm>
          <a:off x="0" y="0"/>
          <a:ext cx="0" cy="0"/>
          <a:chOff x="0" y="0"/>
          <a:chExt cx="0" cy="0"/>
        </a:xfrm>
      </p:grpSpPr>
      <p:sp>
        <p:nvSpPr>
          <p:cNvPr id="1441" name="Google Shape;1441;p1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2" name="Google Shape;1442;p1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43" name="Google Shape;1443;p1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4" name="Google Shape;1444;p1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5" name="Google Shape;1445;p1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46" name="Shape 1446"/>
        <p:cNvGrpSpPr/>
        <p:nvPr/>
      </p:nvGrpSpPr>
      <p:grpSpPr>
        <a:xfrm>
          <a:off x="0" y="0"/>
          <a:ext cx="0" cy="0"/>
          <a:chOff x="0" y="0"/>
          <a:chExt cx="0" cy="0"/>
        </a:xfrm>
      </p:grpSpPr>
      <p:sp>
        <p:nvSpPr>
          <p:cNvPr id="1447" name="Google Shape;1447;p15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8" name="Google Shape;1448;p15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49" name="Google Shape;1449;p1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0" name="Google Shape;1450;p1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1" name="Google Shape;1451;p1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52" name="Shape 1452"/>
        <p:cNvGrpSpPr/>
        <p:nvPr/>
      </p:nvGrpSpPr>
      <p:grpSpPr>
        <a:xfrm>
          <a:off x="0" y="0"/>
          <a:ext cx="0" cy="0"/>
          <a:chOff x="0" y="0"/>
          <a:chExt cx="0" cy="0"/>
        </a:xfrm>
      </p:grpSpPr>
      <p:sp>
        <p:nvSpPr>
          <p:cNvPr id="1453" name="Google Shape;1453;p1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4" name="Google Shape;1454;p15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5" name="Google Shape;1455;p15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6" name="Google Shape;1456;p1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7" name="Google Shape;1457;p1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8" name="Google Shape;1458;p1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59" name="Shape 1459"/>
        <p:cNvGrpSpPr/>
        <p:nvPr/>
      </p:nvGrpSpPr>
      <p:grpSpPr>
        <a:xfrm>
          <a:off x="0" y="0"/>
          <a:ext cx="0" cy="0"/>
          <a:chOff x="0" y="0"/>
          <a:chExt cx="0" cy="0"/>
        </a:xfrm>
      </p:grpSpPr>
      <p:sp>
        <p:nvSpPr>
          <p:cNvPr id="1460" name="Google Shape;1460;p16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1" name="Google Shape;1461;p16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62" name="Google Shape;1462;p16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16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64" name="Google Shape;1464;p16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5" name="Google Shape;1465;p1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6" name="Google Shape;1466;p1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7" name="Google Shape;1467;p1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8" name="Shape 1468"/>
        <p:cNvGrpSpPr/>
        <p:nvPr/>
      </p:nvGrpSpPr>
      <p:grpSpPr>
        <a:xfrm>
          <a:off x="0" y="0"/>
          <a:ext cx="0" cy="0"/>
          <a:chOff x="0" y="0"/>
          <a:chExt cx="0" cy="0"/>
        </a:xfrm>
      </p:grpSpPr>
      <p:sp>
        <p:nvSpPr>
          <p:cNvPr id="1469" name="Google Shape;1469;p1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0" name="Google Shape;1470;p1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1" name="Google Shape;1471;p1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2" name="Google Shape;1472;p1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3" name="Shape 1473"/>
        <p:cNvGrpSpPr/>
        <p:nvPr/>
      </p:nvGrpSpPr>
      <p:grpSpPr>
        <a:xfrm>
          <a:off x="0" y="0"/>
          <a:ext cx="0" cy="0"/>
          <a:chOff x="0" y="0"/>
          <a:chExt cx="0" cy="0"/>
        </a:xfrm>
      </p:grpSpPr>
      <p:sp>
        <p:nvSpPr>
          <p:cNvPr id="1474" name="Google Shape;1474;p1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5" name="Google Shape;1475;p1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6" name="Google Shape;1476;p1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77" name="Shape 1477"/>
        <p:cNvGrpSpPr/>
        <p:nvPr/>
      </p:nvGrpSpPr>
      <p:grpSpPr>
        <a:xfrm>
          <a:off x="0" y="0"/>
          <a:ext cx="0" cy="0"/>
          <a:chOff x="0" y="0"/>
          <a:chExt cx="0" cy="0"/>
        </a:xfrm>
      </p:grpSpPr>
      <p:sp>
        <p:nvSpPr>
          <p:cNvPr id="1478" name="Google Shape;1478;p1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9" name="Google Shape;1479;p16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80" name="Google Shape;1480;p16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1" name="Google Shape;1481;p1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2" name="Google Shape;1482;p1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3" name="Google Shape;1483;p1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84" name="Shape 1484"/>
        <p:cNvGrpSpPr/>
        <p:nvPr/>
      </p:nvGrpSpPr>
      <p:grpSpPr>
        <a:xfrm>
          <a:off x="0" y="0"/>
          <a:ext cx="0" cy="0"/>
          <a:chOff x="0" y="0"/>
          <a:chExt cx="0" cy="0"/>
        </a:xfrm>
      </p:grpSpPr>
      <p:sp>
        <p:nvSpPr>
          <p:cNvPr id="1485" name="Google Shape;1485;p1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6" name="Google Shape;1486;p164"/>
          <p:cNvSpPr/>
          <p:nvPr>
            <p:ph idx="2" type="pic"/>
          </p:nvPr>
        </p:nvSpPr>
        <p:spPr>
          <a:xfrm>
            <a:off x="5183188" y="987425"/>
            <a:ext cx="6172200" cy="4873625"/>
          </a:xfrm>
          <a:prstGeom prst="rect">
            <a:avLst/>
          </a:prstGeom>
          <a:noFill/>
          <a:ln>
            <a:noFill/>
          </a:ln>
        </p:spPr>
      </p:sp>
      <p:sp>
        <p:nvSpPr>
          <p:cNvPr id="1487" name="Google Shape;1487;p16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8" name="Google Shape;1488;p1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9" name="Google Shape;1489;p1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0" name="Google Shape;1490;p1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91" name="Shape 1491"/>
        <p:cNvGrpSpPr/>
        <p:nvPr/>
      </p:nvGrpSpPr>
      <p:grpSpPr>
        <a:xfrm>
          <a:off x="0" y="0"/>
          <a:ext cx="0" cy="0"/>
          <a:chOff x="0" y="0"/>
          <a:chExt cx="0" cy="0"/>
        </a:xfrm>
      </p:grpSpPr>
      <p:sp>
        <p:nvSpPr>
          <p:cNvPr id="1492" name="Google Shape;1492;p1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3" name="Google Shape;1493;p16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4" name="Google Shape;1494;p1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5" name="Google Shape;1495;p1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6" name="Google Shape;1496;p1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3">
  <p:cSld name="Content &amp; Image Page 3">
    <p:spTree>
      <p:nvGrpSpPr>
        <p:cNvPr id="137" name="Shape 137"/>
        <p:cNvGrpSpPr/>
        <p:nvPr/>
      </p:nvGrpSpPr>
      <p:grpSpPr>
        <a:xfrm>
          <a:off x="0" y="0"/>
          <a:ext cx="0" cy="0"/>
          <a:chOff x="0" y="0"/>
          <a:chExt cx="0" cy="0"/>
        </a:xfrm>
      </p:grpSpPr>
      <p:sp>
        <p:nvSpPr>
          <p:cNvPr id="138" name="Google Shape;138;p235"/>
          <p:cNvSpPr txBox="1"/>
          <p:nvPr>
            <p:ph idx="1"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35"/>
          <p:cNvSpPr txBox="1"/>
          <p:nvPr>
            <p:ph idx="2"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35"/>
          <p:cNvSpPr/>
          <p:nvPr>
            <p:ph idx="3" type="pic"/>
          </p:nvPr>
        </p:nvSpPr>
        <p:spPr>
          <a:xfrm>
            <a:off x="0" y="0"/>
            <a:ext cx="4999038" cy="6858000"/>
          </a:xfrm>
          <a:prstGeom prst="rect">
            <a:avLst/>
          </a:prstGeom>
          <a:noFill/>
          <a:ln>
            <a:noFill/>
          </a:ln>
        </p:spPr>
      </p:sp>
      <p:pic>
        <p:nvPicPr>
          <p:cNvPr id="141" name="Google Shape;141;p235"/>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7" name="Shape 1497"/>
        <p:cNvGrpSpPr/>
        <p:nvPr/>
      </p:nvGrpSpPr>
      <p:grpSpPr>
        <a:xfrm>
          <a:off x="0" y="0"/>
          <a:ext cx="0" cy="0"/>
          <a:chOff x="0" y="0"/>
          <a:chExt cx="0" cy="0"/>
        </a:xfrm>
      </p:grpSpPr>
      <p:sp>
        <p:nvSpPr>
          <p:cNvPr id="1498" name="Google Shape;1498;p16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9" name="Google Shape;1499;p16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0" name="Google Shape;1500;p1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1" name="Google Shape;1501;p1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2" name="Google Shape;1502;p1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1">
  <p:cSld name="Breaker page 1">
    <p:spTree>
      <p:nvGrpSpPr>
        <p:cNvPr id="1509" name="Shape 1509"/>
        <p:cNvGrpSpPr/>
        <p:nvPr/>
      </p:nvGrpSpPr>
      <p:grpSpPr>
        <a:xfrm>
          <a:off x="0" y="0"/>
          <a:ext cx="0" cy="0"/>
          <a:chOff x="0" y="0"/>
          <a:chExt cx="0" cy="0"/>
        </a:xfrm>
      </p:grpSpPr>
      <p:sp>
        <p:nvSpPr>
          <p:cNvPr id="1510" name="Google Shape;1510;p78"/>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11" name="Google Shape;1511;p78"/>
          <p:cNvPicPr preferRelativeResize="0"/>
          <p:nvPr/>
        </p:nvPicPr>
        <p:blipFill rotWithShape="1">
          <a:blip r:embed="rId2">
            <a:alphaModFix amt="6000"/>
          </a:blip>
          <a:srcRect b="22229" l="14489" r="24906" t="40153"/>
          <a:stretch/>
        </p:blipFill>
        <p:spPr>
          <a:xfrm>
            <a:off x="-3" y="-1"/>
            <a:ext cx="12402727" cy="6976533"/>
          </a:xfrm>
          <a:prstGeom prst="rect">
            <a:avLst/>
          </a:prstGeom>
          <a:noFill/>
          <a:ln>
            <a:noFill/>
          </a:ln>
        </p:spPr>
      </p:pic>
      <p:pic>
        <p:nvPicPr>
          <p:cNvPr id="1512" name="Google Shape;1512;p78"/>
          <p:cNvPicPr preferRelativeResize="0"/>
          <p:nvPr/>
        </p:nvPicPr>
        <p:blipFill rotWithShape="1">
          <a:blip r:embed="rId3">
            <a:alphaModFix/>
          </a:blip>
          <a:srcRect b="0" l="0" r="0" t="0"/>
          <a:stretch/>
        </p:blipFill>
        <p:spPr>
          <a:xfrm>
            <a:off x="9644063" y="4731744"/>
            <a:ext cx="2547937" cy="1959420"/>
          </a:xfrm>
          <a:prstGeom prst="rect">
            <a:avLst/>
          </a:prstGeom>
          <a:noFill/>
          <a:ln>
            <a:noFill/>
          </a:ln>
        </p:spPr>
      </p:pic>
      <p:sp>
        <p:nvSpPr>
          <p:cNvPr id="1513" name="Google Shape;1513;p78"/>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F3F3F1"/>
              </a:buClr>
              <a:buSzPts val="6200"/>
              <a:buFont typeface="Arial"/>
              <a:buNone/>
              <a:defRPr b="0" i="0" sz="6200">
                <a:solidFill>
                  <a:srgbClr val="F3F3F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4" name="Google Shape;1514;p78"/>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F3F3F1"/>
              </a:buClr>
              <a:buSzPts val="2800"/>
              <a:buNone/>
              <a:defRPr b="1" i="0" sz="2800">
                <a:solidFill>
                  <a:srgbClr val="F3F3F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cSld name="Title Slide ">
    <p:spTree>
      <p:nvGrpSpPr>
        <p:cNvPr id="1515" name="Shape 1515"/>
        <p:cNvGrpSpPr/>
        <p:nvPr/>
      </p:nvGrpSpPr>
      <p:grpSpPr>
        <a:xfrm>
          <a:off x="0" y="0"/>
          <a:ext cx="0" cy="0"/>
          <a:chOff x="0" y="0"/>
          <a:chExt cx="0" cy="0"/>
        </a:xfrm>
      </p:grpSpPr>
      <p:sp>
        <p:nvSpPr>
          <p:cNvPr id="1516" name="Google Shape;1516;p167"/>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17" name="Google Shape;1517;p167"/>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1518" name="Google Shape;1518;p167"/>
          <p:cNvPicPr preferRelativeResize="0"/>
          <p:nvPr/>
        </p:nvPicPr>
        <p:blipFill rotWithShape="1">
          <a:blip r:embed="rId3">
            <a:alphaModFix/>
          </a:blip>
          <a:srcRect b="0" l="0" r="0" t="0"/>
          <a:stretch/>
        </p:blipFill>
        <p:spPr>
          <a:xfrm>
            <a:off x="3781504" y="1956392"/>
            <a:ext cx="4331282" cy="3330850"/>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1519" name="Shape 1519"/>
        <p:cNvGrpSpPr/>
        <p:nvPr/>
      </p:nvGrpSpPr>
      <p:grpSpPr>
        <a:xfrm>
          <a:off x="0" y="0"/>
          <a:ext cx="0" cy="0"/>
          <a:chOff x="0" y="0"/>
          <a:chExt cx="0" cy="0"/>
        </a:xfrm>
      </p:grpSpPr>
      <p:sp>
        <p:nvSpPr>
          <p:cNvPr id="1520" name="Google Shape;1520;p168"/>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21" name="Google Shape;1521;p168"/>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1522" name="Google Shape;1522;p168"/>
          <p:cNvPicPr preferRelativeResize="0"/>
          <p:nvPr/>
        </p:nvPicPr>
        <p:blipFill rotWithShape="1">
          <a:blip r:embed="rId3">
            <a:alphaModFix/>
          </a:blip>
          <a:srcRect b="0" l="0" r="0" t="0"/>
          <a:stretch/>
        </p:blipFill>
        <p:spPr>
          <a:xfrm>
            <a:off x="782791" y="726831"/>
            <a:ext cx="1529310" cy="6858000"/>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2">
  <p:cSld name="Breaker Page 2">
    <p:spTree>
      <p:nvGrpSpPr>
        <p:cNvPr id="1523" name="Shape 1523"/>
        <p:cNvGrpSpPr/>
        <p:nvPr/>
      </p:nvGrpSpPr>
      <p:grpSpPr>
        <a:xfrm>
          <a:off x="0" y="0"/>
          <a:ext cx="0" cy="0"/>
          <a:chOff x="0" y="0"/>
          <a:chExt cx="0" cy="0"/>
        </a:xfrm>
      </p:grpSpPr>
      <p:sp>
        <p:nvSpPr>
          <p:cNvPr id="1524" name="Google Shape;1524;p169"/>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25" name="Google Shape;1525;p169"/>
          <p:cNvPicPr preferRelativeResize="0"/>
          <p:nvPr/>
        </p:nvPicPr>
        <p:blipFill rotWithShape="1">
          <a:blip r:embed="rId2">
            <a:alphaModFix amt="13000"/>
          </a:blip>
          <a:srcRect b="13922" l="8047" r="32379" t="49100"/>
          <a:stretch/>
        </p:blipFill>
        <p:spPr>
          <a:xfrm>
            <a:off x="0" y="0"/>
            <a:ext cx="12192000" cy="6858000"/>
          </a:xfrm>
          <a:prstGeom prst="rect">
            <a:avLst/>
          </a:prstGeom>
          <a:noFill/>
          <a:ln>
            <a:noFill/>
          </a:ln>
        </p:spPr>
      </p:pic>
      <p:pic>
        <p:nvPicPr>
          <p:cNvPr id="1526" name="Google Shape;1526;p169"/>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
        <p:nvSpPr>
          <p:cNvPr id="1527" name="Google Shape;1527;p169"/>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8" name="Google Shape;1528;p169"/>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3">
  <p:cSld name="Breaker Page 3">
    <p:spTree>
      <p:nvGrpSpPr>
        <p:cNvPr id="1529" name="Shape 1529"/>
        <p:cNvGrpSpPr/>
        <p:nvPr/>
      </p:nvGrpSpPr>
      <p:grpSpPr>
        <a:xfrm>
          <a:off x="0" y="0"/>
          <a:ext cx="0" cy="0"/>
          <a:chOff x="0" y="0"/>
          <a:chExt cx="0" cy="0"/>
        </a:xfrm>
      </p:grpSpPr>
      <p:sp>
        <p:nvSpPr>
          <p:cNvPr id="1530" name="Google Shape;1530;p170"/>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31" name="Google Shape;1531;p170"/>
          <p:cNvPicPr preferRelativeResize="0"/>
          <p:nvPr/>
        </p:nvPicPr>
        <p:blipFill rotWithShape="1">
          <a:blip r:embed="rId2">
            <a:alphaModFix amt="8000"/>
          </a:blip>
          <a:srcRect b="21296" l="2894" r="37530" t="41727"/>
          <a:stretch/>
        </p:blipFill>
        <p:spPr>
          <a:xfrm>
            <a:off x="-3" y="-1"/>
            <a:ext cx="12192000" cy="6858001"/>
          </a:xfrm>
          <a:prstGeom prst="rect">
            <a:avLst/>
          </a:prstGeom>
          <a:noFill/>
          <a:ln>
            <a:noFill/>
          </a:ln>
        </p:spPr>
      </p:pic>
      <p:sp>
        <p:nvSpPr>
          <p:cNvPr id="1532" name="Google Shape;1532;p170"/>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170"/>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34" name="Google Shape;1534;p170"/>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4">
  <p:cSld name="Breaker Page 4">
    <p:spTree>
      <p:nvGrpSpPr>
        <p:cNvPr id="1535" name="Shape 1535"/>
        <p:cNvGrpSpPr/>
        <p:nvPr/>
      </p:nvGrpSpPr>
      <p:grpSpPr>
        <a:xfrm>
          <a:off x="0" y="0"/>
          <a:ext cx="0" cy="0"/>
          <a:chOff x="0" y="0"/>
          <a:chExt cx="0" cy="0"/>
        </a:xfrm>
      </p:grpSpPr>
      <p:sp>
        <p:nvSpPr>
          <p:cNvPr id="1536" name="Google Shape;1536;p171"/>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37" name="Google Shape;1537;p171"/>
          <p:cNvPicPr preferRelativeResize="0"/>
          <p:nvPr/>
        </p:nvPicPr>
        <p:blipFill rotWithShape="1">
          <a:blip r:embed="rId2">
            <a:alphaModFix amt="5000"/>
          </a:blip>
          <a:srcRect b="23147" l="20384" r="8011" t="31111"/>
          <a:stretch/>
        </p:blipFill>
        <p:spPr>
          <a:xfrm>
            <a:off x="-1" y="-85725"/>
            <a:ext cx="12192001" cy="7058025"/>
          </a:xfrm>
          <a:prstGeom prst="rect">
            <a:avLst/>
          </a:prstGeom>
          <a:noFill/>
          <a:ln>
            <a:noFill/>
          </a:ln>
        </p:spPr>
      </p:pic>
      <p:sp>
        <p:nvSpPr>
          <p:cNvPr id="1538" name="Google Shape;1538;p171"/>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9" name="Google Shape;1539;p171"/>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40" name="Google Shape;1540;p171"/>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5">
  <p:cSld name="Breaker Page 5">
    <p:spTree>
      <p:nvGrpSpPr>
        <p:cNvPr id="1541" name="Shape 1541"/>
        <p:cNvGrpSpPr/>
        <p:nvPr/>
      </p:nvGrpSpPr>
      <p:grpSpPr>
        <a:xfrm>
          <a:off x="0" y="0"/>
          <a:ext cx="0" cy="0"/>
          <a:chOff x="0" y="0"/>
          <a:chExt cx="0" cy="0"/>
        </a:xfrm>
      </p:grpSpPr>
      <p:sp>
        <p:nvSpPr>
          <p:cNvPr id="1542" name="Google Shape;1542;p172"/>
          <p:cNvSpPr/>
          <p:nvPr/>
        </p:nvSpPr>
        <p:spPr>
          <a:xfrm>
            <a:off x="0" y="0"/>
            <a:ext cx="12192000" cy="68580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43" name="Google Shape;1543;p172"/>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1544" name="Google Shape;1544;p172"/>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5" name="Google Shape;1545;p172"/>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46" name="Google Shape;1546;p172"/>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6">
  <p:cSld name="Breaker Page 6">
    <p:spTree>
      <p:nvGrpSpPr>
        <p:cNvPr id="1547" name="Shape 1547"/>
        <p:cNvGrpSpPr/>
        <p:nvPr/>
      </p:nvGrpSpPr>
      <p:grpSpPr>
        <a:xfrm>
          <a:off x="0" y="0"/>
          <a:ext cx="0" cy="0"/>
          <a:chOff x="0" y="0"/>
          <a:chExt cx="0" cy="0"/>
        </a:xfrm>
      </p:grpSpPr>
      <p:sp>
        <p:nvSpPr>
          <p:cNvPr id="1548" name="Google Shape;1548;p173"/>
          <p:cNvSpPr/>
          <p:nvPr/>
        </p:nvSpPr>
        <p:spPr>
          <a:xfrm>
            <a:off x="0" y="0"/>
            <a:ext cx="12192000"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49" name="Google Shape;1549;p173"/>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1550" name="Google Shape;1550;p173"/>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173"/>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52" name="Google Shape;1552;p173"/>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1">
  <p:cSld name="Last Page 1">
    <p:spTree>
      <p:nvGrpSpPr>
        <p:cNvPr id="1553" name="Shape 1553"/>
        <p:cNvGrpSpPr/>
        <p:nvPr/>
      </p:nvGrpSpPr>
      <p:grpSpPr>
        <a:xfrm>
          <a:off x="0" y="0"/>
          <a:ext cx="0" cy="0"/>
          <a:chOff x="0" y="0"/>
          <a:chExt cx="0" cy="0"/>
        </a:xfrm>
      </p:grpSpPr>
      <p:sp>
        <p:nvSpPr>
          <p:cNvPr id="1554" name="Google Shape;1554;p174"/>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5" name="Google Shape;1555;p174"/>
          <p:cNvSpPr txBox="1"/>
          <p:nvPr/>
        </p:nvSpPr>
        <p:spPr>
          <a:xfrm>
            <a:off x="682003" y="886265"/>
            <a:ext cx="3730752" cy="2533001"/>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Alice PR &amp; Events</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10 Fortescue Lane</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Mountpleasant Avenue </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Lower</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Dublin D06 X4W7</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Ireland</a:t>
            </a:r>
            <a:endParaRPr/>
          </a:p>
          <a:p>
            <a:pPr indent="0" lvl="0" marL="0" marR="0" rtl="0" algn="l">
              <a:lnSpc>
                <a:spcPct val="110000"/>
              </a:lnSpc>
              <a:spcBef>
                <a:spcPts val="0"/>
              </a:spcBef>
              <a:spcAft>
                <a:spcPts val="0"/>
              </a:spcAft>
              <a:buNone/>
            </a:pPr>
            <a:r>
              <a:t/>
            </a:r>
            <a:endParaRPr b="0" i="0" sz="1800">
              <a:solidFill>
                <a:srgbClr val="1F2B5D"/>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rgbClr val="1F2B5D"/>
                </a:solidFill>
                <a:latin typeface="Roboto"/>
                <a:ea typeface="Roboto"/>
                <a:cs typeface="Roboto"/>
                <a:sym typeface="Roboto"/>
              </a:rPr>
              <a:t> </a:t>
            </a:r>
            <a:endParaRPr/>
          </a:p>
        </p:txBody>
      </p:sp>
      <p:sp>
        <p:nvSpPr>
          <p:cNvPr id="1556" name="Google Shape;1556;p174"/>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Tel: </a:t>
            </a:r>
            <a:r>
              <a:rPr b="0" i="0" lang="en-GB" sz="1800">
                <a:solidFill>
                  <a:srgbClr val="1F2B5D"/>
                </a:solidFill>
                <a:latin typeface="Roboto Serif Light"/>
                <a:ea typeface="Roboto Serif Light"/>
                <a:cs typeface="Roboto Serif Light"/>
                <a:sym typeface="Roboto Serif Light"/>
              </a:rPr>
              <a:t>+353 1 558 2151</a:t>
            </a:r>
            <a:endParaRPr/>
          </a:p>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Email: </a:t>
            </a:r>
            <a:r>
              <a:rPr b="0" i="0" lang="en-GB" sz="1800">
                <a:solidFill>
                  <a:srgbClr val="1F2B5D"/>
                </a:solidFill>
                <a:latin typeface="Roboto Serif Light"/>
                <a:ea typeface="Roboto Serif Light"/>
                <a:cs typeface="Roboto Serif Light"/>
                <a:sym typeface="Roboto Serif Light"/>
              </a:rPr>
              <a:t>info@alicepr.com</a:t>
            </a:r>
            <a:endParaRPr b="0" i="0" sz="1800">
              <a:solidFill>
                <a:srgbClr val="1F2B5D"/>
              </a:solidFill>
              <a:latin typeface="Roboto Serif Light"/>
              <a:ea typeface="Roboto Serif Light"/>
              <a:cs typeface="Roboto Serif Light"/>
              <a:sym typeface="Roboto Serif Light"/>
            </a:endParaRPr>
          </a:p>
          <a:p>
            <a:pPr indent="0" lvl="0" marL="0" marR="0" rtl="0" algn="l">
              <a:lnSpc>
                <a:spcPct val="110000"/>
              </a:lnSpc>
              <a:spcBef>
                <a:spcPts val="0"/>
              </a:spcBef>
              <a:spcAft>
                <a:spcPts val="0"/>
              </a:spcAft>
              <a:buNone/>
            </a:pPr>
            <a:r>
              <a:t/>
            </a:r>
            <a:endParaRPr b="0" i="0" sz="1800">
              <a:solidFill>
                <a:srgbClr val="1F2B5D"/>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rgbClr val="1F2B5D"/>
                </a:solidFill>
                <a:latin typeface="Roboto"/>
                <a:ea typeface="Roboto"/>
                <a:cs typeface="Roboto"/>
                <a:sym typeface="Roboto"/>
              </a:rPr>
              <a:t> </a:t>
            </a:r>
            <a:endParaRPr/>
          </a:p>
        </p:txBody>
      </p:sp>
      <p:pic>
        <p:nvPicPr>
          <p:cNvPr id="1557" name="Google Shape;1557;p174"/>
          <p:cNvPicPr preferRelativeResize="0"/>
          <p:nvPr/>
        </p:nvPicPr>
        <p:blipFill rotWithShape="1">
          <a:blip r:embed="rId2">
            <a:alphaModFix/>
          </a:blip>
          <a:srcRect b="0" l="0" r="0" t="0"/>
          <a:stretch/>
        </p:blipFill>
        <p:spPr>
          <a:xfrm>
            <a:off x="9639993" y="4731011"/>
            <a:ext cx="2552009" cy="1962551"/>
          </a:xfrm>
          <a:prstGeom prst="rect">
            <a:avLst/>
          </a:prstGeom>
          <a:noFill/>
          <a:ln>
            <a:noFill/>
          </a:ln>
        </p:spPr>
      </p:pic>
      <p:pic>
        <p:nvPicPr>
          <p:cNvPr id="1558" name="Google Shape;1558;p174"/>
          <p:cNvPicPr preferRelativeResize="0"/>
          <p:nvPr/>
        </p:nvPicPr>
        <p:blipFill rotWithShape="1">
          <a:blip r:embed="rId3">
            <a:alphaModFix/>
          </a:blip>
          <a:srcRect b="0" l="0" r="0" t="0"/>
          <a:stretch/>
        </p:blipFill>
        <p:spPr>
          <a:xfrm>
            <a:off x="1292599" y="4286248"/>
            <a:ext cx="457492" cy="457492"/>
          </a:xfrm>
          <a:prstGeom prst="rect">
            <a:avLst/>
          </a:prstGeom>
          <a:noFill/>
          <a:ln>
            <a:noFill/>
          </a:ln>
        </p:spPr>
      </p:pic>
      <p:pic>
        <p:nvPicPr>
          <p:cNvPr id="1559" name="Google Shape;1559;p174"/>
          <p:cNvPicPr preferRelativeResize="0"/>
          <p:nvPr/>
        </p:nvPicPr>
        <p:blipFill rotWithShape="1">
          <a:blip r:embed="rId4">
            <a:alphaModFix/>
          </a:blip>
          <a:srcRect b="0" l="0" r="0" t="0"/>
          <a:stretch/>
        </p:blipFill>
        <p:spPr>
          <a:xfrm>
            <a:off x="1850049" y="4286248"/>
            <a:ext cx="457492" cy="457492"/>
          </a:xfrm>
          <a:prstGeom prst="rect">
            <a:avLst/>
          </a:prstGeom>
          <a:noFill/>
          <a:ln>
            <a:noFill/>
          </a:ln>
        </p:spPr>
      </p:pic>
      <p:pic>
        <p:nvPicPr>
          <p:cNvPr id="1560" name="Google Shape;1560;p174"/>
          <p:cNvPicPr preferRelativeResize="0"/>
          <p:nvPr/>
        </p:nvPicPr>
        <p:blipFill rotWithShape="1">
          <a:blip r:embed="rId5">
            <a:alphaModFix/>
          </a:blip>
          <a:srcRect b="0" l="0" r="0" t="0"/>
          <a:stretch/>
        </p:blipFill>
        <p:spPr>
          <a:xfrm>
            <a:off x="728798" y="4286247"/>
            <a:ext cx="457491" cy="457491"/>
          </a:xfrm>
          <a:prstGeom prst="rect">
            <a:avLst/>
          </a:prstGeom>
          <a:noFill/>
          <a:ln>
            <a:noFill/>
          </a:ln>
        </p:spPr>
      </p:pic>
      <p:pic>
        <p:nvPicPr>
          <p:cNvPr id="1561" name="Google Shape;1561;p174"/>
          <p:cNvPicPr preferRelativeResize="0"/>
          <p:nvPr/>
        </p:nvPicPr>
        <p:blipFill rotWithShape="1">
          <a:blip r:embed="rId6">
            <a:alphaModFix/>
          </a:blip>
          <a:srcRect b="0" l="0" r="0" t="0"/>
          <a:stretch/>
        </p:blipFill>
        <p:spPr>
          <a:xfrm>
            <a:off x="2407875" y="4286248"/>
            <a:ext cx="457491" cy="45749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4">
  <p:cSld name="Content &amp; Image Page 4">
    <p:spTree>
      <p:nvGrpSpPr>
        <p:cNvPr id="142" name="Shape 142"/>
        <p:cNvGrpSpPr/>
        <p:nvPr/>
      </p:nvGrpSpPr>
      <p:grpSpPr>
        <a:xfrm>
          <a:off x="0" y="0"/>
          <a:ext cx="0" cy="0"/>
          <a:chOff x="0" y="0"/>
          <a:chExt cx="0" cy="0"/>
        </a:xfrm>
      </p:grpSpPr>
      <p:sp>
        <p:nvSpPr>
          <p:cNvPr id="143" name="Google Shape;143;p236"/>
          <p:cNvSpPr/>
          <p:nvPr>
            <p:ph idx="2" type="pic"/>
          </p:nvPr>
        </p:nvSpPr>
        <p:spPr>
          <a:xfrm>
            <a:off x="7491413" y="0"/>
            <a:ext cx="4700587" cy="6858000"/>
          </a:xfrm>
          <a:prstGeom prst="rect">
            <a:avLst/>
          </a:prstGeom>
          <a:noFill/>
          <a:ln>
            <a:noFill/>
          </a:ln>
        </p:spPr>
      </p:sp>
      <p:sp>
        <p:nvSpPr>
          <p:cNvPr id="144" name="Google Shape;144;p236"/>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45" name="Google Shape;145;p236"/>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236"/>
          <p:cNvSpPr txBox="1"/>
          <p:nvPr>
            <p:ph idx="1" type="body"/>
          </p:nvPr>
        </p:nvSpPr>
        <p:spPr>
          <a:xfrm>
            <a:off x="620189" y="725488"/>
            <a:ext cx="62560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236"/>
          <p:cNvSpPr txBox="1"/>
          <p:nvPr>
            <p:ph idx="3" type="body"/>
          </p:nvPr>
        </p:nvSpPr>
        <p:spPr>
          <a:xfrm>
            <a:off x="620189" y="2368645"/>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236"/>
          <p:cNvSpPr txBox="1"/>
          <p:nvPr>
            <p:ph idx="4" type="body"/>
          </p:nvPr>
        </p:nvSpPr>
        <p:spPr>
          <a:xfrm>
            <a:off x="620189" y="2876176"/>
            <a:ext cx="6256100" cy="264561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2">
  <p:cSld name="Last Page 2">
    <p:spTree>
      <p:nvGrpSpPr>
        <p:cNvPr id="1562" name="Shape 1562"/>
        <p:cNvGrpSpPr/>
        <p:nvPr/>
      </p:nvGrpSpPr>
      <p:grpSpPr>
        <a:xfrm>
          <a:off x="0" y="0"/>
          <a:ext cx="0" cy="0"/>
          <a:chOff x="0" y="0"/>
          <a:chExt cx="0" cy="0"/>
        </a:xfrm>
      </p:grpSpPr>
      <p:sp>
        <p:nvSpPr>
          <p:cNvPr id="1563" name="Google Shape;1563;p175"/>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4" name="Google Shape;1564;p175"/>
          <p:cNvSpPr txBox="1"/>
          <p:nvPr/>
        </p:nvSpPr>
        <p:spPr>
          <a:xfrm>
            <a:off x="682003" y="886265"/>
            <a:ext cx="3730752" cy="2228302"/>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Serif"/>
                <a:ea typeface="Roboto Serif"/>
                <a:cs typeface="Roboto Serif"/>
                <a:sym typeface="Roboto Serif"/>
              </a:rPr>
              <a:t>Alice Public Relations</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10 Fortescue Lane</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Mountpleasant Avenue Lower</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Dublin D06 X4W7</a:t>
            </a:r>
            <a:endParaRPr/>
          </a:p>
          <a:p>
            <a:pPr indent="0" lvl="0" marL="0" marR="0" rtl="0" algn="l">
              <a:lnSpc>
                <a:spcPct val="110000"/>
              </a:lnSpc>
              <a:spcBef>
                <a:spcPts val="0"/>
              </a:spcBef>
              <a:spcAft>
                <a:spcPts val="0"/>
              </a:spcAft>
              <a:buNone/>
            </a:pPr>
            <a:r>
              <a:rPr b="0" i="0" lang="en-GB" sz="1800">
                <a:solidFill>
                  <a:schemeClr val="lt1"/>
                </a:solidFill>
                <a:latin typeface="Roboto Serif"/>
                <a:ea typeface="Roboto Serif"/>
                <a:cs typeface="Roboto Serif"/>
                <a:sym typeface="Roboto Serif"/>
              </a:rPr>
              <a:t>Ireland</a:t>
            </a:r>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sp>
        <p:nvSpPr>
          <p:cNvPr id="1565" name="Google Shape;1565;p175"/>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Serif"/>
                <a:ea typeface="Roboto Serif"/>
                <a:cs typeface="Roboto Serif"/>
                <a:sym typeface="Roboto Serif"/>
              </a:rPr>
              <a:t>Tel: </a:t>
            </a:r>
            <a:r>
              <a:rPr b="0" i="0" lang="en-GB" sz="1800">
                <a:solidFill>
                  <a:schemeClr val="lt1"/>
                </a:solidFill>
                <a:latin typeface="Roboto Serif"/>
                <a:ea typeface="Roboto Serif"/>
                <a:cs typeface="Roboto Serif"/>
                <a:sym typeface="Roboto Serif"/>
              </a:rPr>
              <a:t>+353 1 558 2151</a:t>
            </a:r>
            <a:endParaRPr/>
          </a:p>
          <a:p>
            <a:pPr indent="0" lvl="0" marL="0" marR="0" rtl="0" algn="l">
              <a:lnSpc>
                <a:spcPct val="110000"/>
              </a:lnSpc>
              <a:spcBef>
                <a:spcPts val="0"/>
              </a:spcBef>
              <a:spcAft>
                <a:spcPts val="0"/>
              </a:spcAft>
              <a:buNone/>
            </a:pPr>
            <a:r>
              <a:rPr b="1" i="0" lang="en-GB" sz="1800">
                <a:solidFill>
                  <a:schemeClr val="lt1"/>
                </a:solidFill>
                <a:latin typeface="Roboto Serif"/>
                <a:ea typeface="Roboto Serif"/>
                <a:cs typeface="Roboto Serif"/>
                <a:sym typeface="Roboto Serif"/>
              </a:rPr>
              <a:t>Email: </a:t>
            </a:r>
            <a:r>
              <a:rPr b="0" i="0" lang="en-GB" sz="1800">
                <a:solidFill>
                  <a:schemeClr val="lt1"/>
                </a:solidFill>
                <a:latin typeface="Roboto Serif"/>
                <a:ea typeface="Roboto Serif"/>
                <a:cs typeface="Roboto Serif"/>
                <a:sym typeface="Roboto Serif"/>
              </a:rPr>
              <a:t>info@alicepr.com</a:t>
            </a:r>
            <a:endParaRPr b="0" i="0" sz="1800">
              <a:solidFill>
                <a:schemeClr val="lt1"/>
              </a:solidFill>
              <a:latin typeface="Roboto Serif"/>
              <a:ea typeface="Roboto Serif"/>
              <a:cs typeface="Roboto Serif"/>
              <a:sym typeface="Roboto Serif"/>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pic>
        <p:nvPicPr>
          <p:cNvPr id="1566" name="Google Shape;1566;p175"/>
          <p:cNvPicPr preferRelativeResize="0"/>
          <p:nvPr/>
        </p:nvPicPr>
        <p:blipFill rotWithShape="1">
          <a:blip r:embed="rId2">
            <a:alphaModFix/>
          </a:blip>
          <a:srcRect b="0" l="0" r="0" t="0"/>
          <a:stretch/>
        </p:blipFill>
        <p:spPr>
          <a:xfrm>
            <a:off x="9753600" y="4815982"/>
            <a:ext cx="2438399" cy="1875182"/>
          </a:xfrm>
          <a:prstGeom prst="rect">
            <a:avLst/>
          </a:prstGeom>
          <a:noFill/>
          <a:ln>
            <a:noFill/>
          </a:ln>
        </p:spPr>
      </p:pic>
      <p:pic>
        <p:nvPicPr>
          <p:cNvPr id="1567" name="Google Shape;1567;p175"/>
          <p:cNvPicPr preferRelativeResize="0"/>
          <p:nvPr/>
        </p:nvPicPr>
        <p:blipFill rotWithShape="1">
          <a:blip r:embed="rId3">
            <a:alphaModFix/>
          </a:blip>
          <a:srcRect b="0" l="0" r="0" t="0"/>
          <a:stretch/>
        </p:blipFill>
        <p:spPr>
          <a:xfrm>
            <a:off x="728798" y="4286249"/>
            <a:ext cx="457491" cy="457491"/>
          </a:xfrm>
          <a:prstGeom prst="rect">
            <a:avLst/>
          </a:prstGeom>
          <a:noFill/>
          <a:ln>
            <a:noFill/>
          </a:ln>
        </p:spPr>
      </p:pic>
      <p:pic>
        <p:nvPicPr>
          <p:cNvPr id="1568" name="Google Shape;1568;p175"/>
          <p:cNvPicPr preferRelativeResize="0"/>
          <p:nvPr/>
        </p:nvPicPr>
        <p:blipFill rotWithShape="1">
          <a:blip r:embed="rId4">
            <a:alphaModFix/>
          </a:blip>
          <a:srcRect b="0" l="0" r="0" t="0"/>
          <a:stretch/>
        </p:blipFill>
        <p:spPr>
          <a:xfrm>
            <a:off x="1286248" y="4291973"/>
            <a:ext cx="457491" cy="457491"/>
          </a:xfrm>
          <a:prstGeom prst="rect">
            <a:avLst/>
          </a:prstGeom>
          <a:noFill/>
          <a:ln>
            <a:noFill/>
          </a:ln>
        </p:spPr>
      </p:pic>
      <p:pic>
        <p:nvPicPr>
          <p:cNvPr id="1569" name="Google Shape;1569;p175"/>
          <p:cNvPicPr preferRelativeResize="0"/>
          <p:nvPr/>
        </p:nvPicPr>
        <p:blipFill rotWithShape="1">
          <a:blip r:embed="rId5">
            <a:alphaModFix/>
          </a:blip>
          <a:srcRect b="0" l="0" r="0" t="0"/>
          <a:stretch/>
        </p:blipFill>
        <p:spPr>
          <a:xfrm>
            <a:off x="1843698" y="4291973"/>
            <a:ext cx="457491" cy="457491"/>
          </a:xfrm>
          <a:prstGeom prst="rect">
            <a:avLst/>
          </a:prstGeom>
          <a:noFill/>
          <a:ln>
            <a:noFill/>
          </a:ln>
        </p:spPr>
      </p:pic>
      <p:pic>
        <p:nvPicPr>
          <p:cNvPr id="1570" name="Google Shape;1570;p175"/>
          <p:cNvPicPr preferRelativeResize="0"/>
          <p:nvPr/>
        </p:nvPicPr>
        <p:blipFill rotWithShape="1">
          <a:blip r:embed="rId6">
            <a:alphaModFix/>
          </a:blip>
          <a:srcRect b="0" l="0" r="0" t="0"/>
          <a:stretch/>
        </p:blipFill>
        <p:spPr>
          <a:xfrm>
            <a:off x="2401148" y="4291973"/>
            <a:ext cx="457491" cy="457491"/>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1">
  <p:cSld name="Content Page 1">
    <p:spTree>
      <p:nvGrpSpPr>
        <p:cNvPr id="1571" name="Shape 1571"/>
        <p:cNvGrpSpPr/>
        <p:nvPr/>
      </p:nvGrpSpPr>
      <p:grpSpPr>
        <a:xfrm>
          <a:off x="0" y="0"/>
          <a:ext cx="0" cy="0"/>
          <a:chOff x="0" y="0"/>
          <a:chExt cx="0" cy="0"/>
        </a:xfrm>
      </p:grpSpPr>
      <p:pic>
        <p:nvPicPr>
          <p:cNvPr id="1572" name="Google Shape;1572;p176"/>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1573" name="Google Shape;1573;p176"/>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5200"/>
              <a:buNone/>
              <a:defRPr b="0" i="0" sz="5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4" name="Google Shape;1574;p176"/>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5" name="Google Shape;1575;p176"/>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Content Page 2">
    <p:spTree>
      <p:nvGrpSpPr>
        <p:cNvPr id="1576" name="Shape 1576"/>
        <p:cNvGrpSpPr/>
        <p:nvPr/>
      </p:nvGrpSpPr>
      <p:grpSpPr>
        <a:xfrm>
          <a:off x="0" y="0"/>
          <a:ext cx="0" cy="0"/>
          <a:chOff x="0" y="0"/>
          <a:chExt cx="0" cy="0"/>
        </a:xfrm>
      </p:grpSpPr>
      <p:sp>
        <p:nvSpPr>
          <p:cNvPr id="1577" name="Google Shape;1577;p177"/>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8" name="Google Shape;1578;p177"/>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79" name="Google Shape;1579;p17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3">
  <p:cSld name="Content Page 3">
    <p:spTree>
      <p:nvGrpSpPr>
        <p:cNvPr id="1580" name="Shape 1580"/>
        <p:cNvGrpSpPr/>
        <p:nvPr/>
      </p:nvGrpSpPr>
      <p:grpSpPr>
        <a:xfrm>
          <a:off x="0" y="0"/>
          <a:ext cx="0" cy="0"/>
          <a:chOff x="0" y="0"/>
          <a:chExt cx="0" cy="0"/>
        </a:xfrm>
      </p:grpSpPr>
      <p:sp>
        <p:nvSpPr>
          <p:cNvPr id="1581" name="Google Shape;1581;p178"/>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2" name="Google Shape;1582;p178"/>
          <p:cNvSpPr txBox="1"/>
          <p:nvPr>
            <p:ph idx="2" type="body"/>
          </p:nvPr>
        </p:nvSpPr>
        <p:spPr>
          <a:xfrm>
            <a:off x="620189" y="2368645"/>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3" name="Google Shape;1583;p178"/>
          <p:cNvSpPr txBox="1"/>
          <p:nvPr>
            <p:ph idx="3" type="body"/>
          </p:nvPr>
        </p:nvSpPr>
        <p:spPr>
          <a:xfrm>
            <a:off x="620189" y="413695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4" name="Google Shape;1584;p178"/>
          <p:cNvSpPr txBox="1"/>
          <p:nvPr>
            <p:ph idx="4" type="body"/>
          </p:nvPr>
        </p:nvSpPr>
        <p:spPr>
          <a:xfrm>
            <a:off x="620188" y="2876177"/>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5" name="Google Shape;1585;p178"/>
          <p:cNvSpPr txBox="1"/>
          <p:nvPr>
            <p:ph idx="5" type="body"/>
          </p:nvPr>
        </p:nvSpPr>
        <p:spPr>
          <a:xfrm>
            <a:off x="620188" y="4630549"/>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86" name="Google Shape;1586;p17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4">
  <p:cSld name="Content Page 4">
    <p:spTree>
      <p:nvGrpSpPr>
        <p:cNvPr id="1587" name="Shape 1587"/>
        <p:cNvGrpSpPr/>
        <p:nvPr/>
      </p:nvGrpSpPr>
      <p:grpSpPr>
        <a:xfrm>
          <a:off x="0" y="0"/>
          <a:ext cx="0" cy="0"/>
          <a:chOff x="0" y="0"/>
          <a:chExt cx="0" cy="0"/>
        </a:xfrm>
      </p:grpSpPr>
      <p:sp>
        <p:nvSpPr>
          <p:cNvPr id="1588" name="Google Shape;1588;p179"/>
          <p:cNvSpPr txBox="1"/>
          <p:nvPr>
            <p:ph idx="1" type="body"/>
          </p:nvPr>
        </p:nvSpPr>
        <p:spPr>
          <a:xfrm>
            <a:off x="620189" y="4165366"/>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9" name="Google Shape;1589;p179"/>
          <p:cNvSpPr txBox="1"/>
          <p:nvPr>
            <p:ph idx="2" type="body"/>
          </p:nvPr>
        </p:nvSpPr>
        <p:spPr>
          <a:xfrm>
            <a:off x="620188" y="4672898"/>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0" name="Google Shape;1590;p179"/>
          <p:cNvSpPr txBox="1"/>
          <p:nvPr>
            <p:ph idx="3" type="body"/>
          </p:nvPr>
        </p:nvSpPr>
        <p:spPr>
          <a:xfrm>
            <a:off x="620189" y="2410993"/>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179"/>
          <p:cNvSpPr txBox="1"/>
          <p:nvPr>
            <p:ph idx="4" type="body"/>
          </p:nvPr>
        </p:nvSpPr>
        <p:spPr>
          <a:xfrm>
            <a:off x="620188" y="2918525"/>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179"/>
          <p:cNvSpPr txBox="1"/>
          <p:nvPr>
            <p:ph idx="5" type="body"/>
          </p:nvPr>
        </p:nvSpPr>
        <p:spPr>
          <a:xfrm>
            <a:off x="620188" y="645988"/>
            <a:ext cx="978908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3" name="Google Shape;1593;p179"/>
          <p:cNvSpPr txBox="1"/>
          <p:nvPr>
            <p:ph idx="6" type="body"/>
          </p:nvPr>
        </p:nvSpPr>
        <p:spPr>
          <a:xfrm>
            <a:off x="620188" y="1153520"/>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94" name="Google Shape;1594;p17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5">
  <p:cSld name="Content Page 5">
    <p:spTree>
      <p:nvGrpSpPr>
        <p:cNvPr id="1595" name="Shape 1595"/>
        <p:cNvGrpSpPr/>
        <p:nvPr/>
      </p:nvGrpSpPr>
      <p:grpSpPr>
        <a:xfrm>
          <a:off x="0" y="0"/>
          <a:ext cx="0" cy="0"/>
          <a:chOff x="0" y="0"/>
          <a:chExt cx="0" cy="0"/>
        </a:xfrm>
      </p:grpSpPr>
      <p:sp>
        <p:nvSpPr>
          <p:cNvPr id="1596" name="Google Shape;1596;p180"/>
          <p:cNvSpPr txBox="1"/>
          <p:nvPr>
            <p:ph idx="1" type="body"/>
          </p:nvPr>
        </p:nvSpPr>
        <p:spPr>
          <a:xfrm>
            <a:off x="620189" y="725488"/>
            <a:ext cx="10951621" cy="149371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180"/>
          <p:cNvSpPr txBox="1"/>
          <p:nvPr>
            <p:ph idx="2" type="body"/>
          </p:nvPr>
        </p:nvSpPr>
        <p:spPr>
          <a:xfrm>
            <a:off x="620189"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8" name="Google Shape;1598;p180"/>
          <p:cNvSpPr txBox="1"/>
          <p:nvPr>
            <p:ph idx="3" type="body"/>
          </p:nvPr>
        </p:nvSpPr>
        <p:spPr>
          <a:xfrm>
            <a:off x="620188"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9" name="Google Shape;1599;p180"/>
          <p:cNvSpPr txBox="1"/>
          <p:nvPr>
            <p:ph idx="4" type="body"/>
          </p:nvPr>
        </p:nvSpPr>
        <p:spPr>
          <a:xfrm>
            <a:off x="5511166"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0" name="Google Shape;1600;p180"/>
          <p:cNvSpPr txBox="1"/>
          <p:nvPr>
            <p:ph idx="5" type="body"/>
          </p:nvPr>
        </p:nvSpPr>
        <p:spPr>
          <a:xfrm>
            <a:off x="5511165"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01" name="Google Shape;1601;p18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6">
  <p:cSld name="Content Page 6">
    <p:spTree>
      <p:nvGrpSpPr>
        <p:cNvPr id="1602" name="Shape 1602"/>
        <p:cNvGrpSpPr/>
        <p:nvPr/>
      </p:nvGrpSpPr>
      <p:grpSpPr>
        <a:xfrm>
          <a:off x="0" y="0"/>
          <a:ext cx="0" cy="0"/>
          <a:chOff x="0" y="0"/>
          <a:chExt cx="0" cy="0"/>
        </a:xfrm>
      </p:grpSpPr>
      <p:sp>
        <p:nvSpPr>
          <p:cNvPr id="1603" name="Google Shape;1603;p181"/>
          <p:cNvSpPr txBox="1"/>
          <p:nvPr>
            <p:ph idx="1" type="body"/>
          </p:nvPr>
        </p:nvSpPr>
        <p:spPr>
          <a:xfrm>
            <a:off x="620189"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4" name="Google Shape;1604;p181"/>
          <p:cNvSpPr txBox="1"/>
          <p:nvPr>
            <p:ph idx="2" type="body"/>
          </p:nvPr>
        </p:nvSpPr>
        <p:spPr>
          <a:xfrm>
            <a:off x="620188"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5" name="Google Shape;1605;p181"/>
          <p:cNvSpPr txBox="1"/>
          <p:nvPr>
            <p:ph idx="3"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6" name="Google Shape;1606;p181"/>
          <p:cNvSpPr txBox="1"/>
          <p:nvPr>
            <p:ph idx="4"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07" name="Google Shape;1607;p181"/>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1">
  <p:cSld name="Content &amp; Image Page 1">
    <p:spTree>
      <p:nvGrpSpPr>
        <p:cNvPr id="1608" name="Shape 1608"/>
        <p:cNvGrpSpPr/>
        <p:nvPr/>
      </p:nvGrpSpPr>
      <p:grpSpPr>
        <a:xfrm>
          <a:off x="0" y="0"/>
          <a:ext cx="0" cy="0"/>
          <a:chOff x="0" y="0"/>
          <a:chExt cx="0" cy="0"/>
        </a:xfrm>
      </p:grpSpPr>
      <p:sp>
        <p:nvSpPr>
          <p:cNvPr id="1609" name="Google Shape;1609;p182"/>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0" name="Google Shape;1610;p182"/>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1" name="Google Shape;1611;p182"/>
          <p:cNvSpPr/>
          <p:nvPr>
            <p:ph idx="3" type="pic"/>
          </p:nvPr>
        </p:nvSpPr>
        <p:spPr>
          <a:xfrm>
            <a:off x="0" y="0"/>
            <a:ext cx="2865120" cy="6858000"/>
          </a:xfrm>
          <a:prstGeom prst="rect">
            <a:avLst/>
          </a:prstGeom>
          <a:noFill/>
          <a:ln>
            <a:noFill/>
          </a:ln>
        </p:spPr>
      </p:sp>
      <p:sp>
        <p:nvSpPr>
          <p:cNvPr id="1612" name="Google Shape;1612;p182"/>
          <p:cNvSpPr/>
          <p:nvPr/>
        </p:nvSpPr>
        <p:spPr>
          <a:xfrm>
            <a:off x="2011680" y="6144768"/>
            <a:ext cx="1780032" cy="713232"/>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3" name="Google Shape;1613;p182"/>
          <p:cNvSpPr txBox="1"/>
          <p:nvPr>
            <p:ph idx="4" type="body"/>
          </p:nvPr>
        </p:nvSpPr>
        <p:spPr>
          <a:xfrm>
            <a:off x="3365585" y="725488"/>
            <a:ext cx="7997360"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4" name="Google Shape;1614;p182"/>
          <p:cNvSpPr txBox="1"/>
          <p:nvPr>
            <p:ph idx="5" type="body"/>
          </p:nvPr>
        </p:nvSpPr>
        <p:spPr>
          <a:xfrm>
            <a:off x="3365585" y="2368645"/>
            <a:ext cx="717839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5" name="Google Shape;1615;p182"/>
          <p:cNvSpPr txBox="1"/>
          <p:nvPr>
            <p:ph idx="6" type="body"/>
          </p:nvPr>
        </p:nvSpPr>
        <p:spPr>
          <a:xfrm>
            <a:off x="3365583" y="2876177"/>
            <a:ext cx="7178393"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16" name="Google Shape;1616;p182"/>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2">
  <p:cSld name="Content &amp; Image Page 2">
    <p:spTree>
      <p:nvGrpSpPr>
        <p:cNvPr id="1617" name="Shape 1617"/>
        <p:cNvGrpSpPr/>
        <p:nvPr/>
      </p:nvGrpSpPr>
      <p:grpSpPr>
        <a:xfrm>
          <a:off x="0" y="0"/>
          <a:ext cx="0" cy="0"/>
          <a:chOff x="0" y="0"/>
          <a:chExt cx="0" cy="0"/>
        </a:xfrm>
      </p:grpSpPr>
      <p:sp>
        <p:nvSpPr>
          <p:cNvPr id="1618" name="Google Shape;1618;p183"/>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9" name="Google Shape;1619;p183"/>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183"/>
          <p:cNvSpPr txBox="1"/>
          <p:nvPr>
            <p:ph idx="3" type="body"/>
          </p:nvPr>
        </p:nvSpPr>
        <p:spPr>
          <a:xfrm>
            <a:off x="3365584" y="2410993"/>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1" name="Google Shape;1621;p183"/>
          <p:cNvSpPr txBox="1"/>
          <p:nvPr>
            <p:ph idx="4" type="body"/>
          </p:nvPr>
        </p:nvSpPr>
        <p:spPr>
          <a:xfrm>
            <a:off x="3365585" y="2918525"/>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2" name="Google Shape;1622;p183"/>
          <p:cNvSpPr txBox="1"/>
          <p:nvPr>
            <p:ph idx="5" type="body"/>
          </p:nvPr>
        </p:nvSpPr>
        <p:spPr>
          <a:xfrm>
            <a:off x="3365585" y="645988"/>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3" name="Google Shape;1623;p183"/>
          <p:cNvSpPr txBox="1"/>
          <p:nvPr>
            <p:ph idx="6" type="body"/>
          </p:nvPr>
        </p:nvSpPr>
        <p:spPr>
          <a:xfrm>
            <a:off x="3365585" y="1153520"/>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4" name="Google Shape;1624;p183"/>
          <p:cNvSpPr/>
          <p:nvPr>
            <p:ph idx="7" type="pic"/>
          </p:nvPr>
        </p:nvSpPr>
        <p:spPr>
          <a:xfrm>
            <a:off x="0" y="0"/>
            <a:ext cx="2865120" cy="6858000"/>
          </a:xfrm>
          <a:prstGeom prst="rect">
            <a:avLst/>
          </a:prstGeom>
          <a:noFill/>
          <a:ln>
            <a:noFill/>
          </a:ln>
        </p:spPr>
      </p:sp>
      <p:sp>
        <p:nvSpPr>
          <p:cNvPr id="1625" name="Google Shape;1625;p183"/>
          <p:cNvSpPr/>
          <p:nvPr/>
        </p:nvSpPr>
        <p:spPr>
          <a:xfrm>
            <a:off x="2011680" y="6144768"/>
            <a:ext cx="1780032" cy="713232"/>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26" name="Google Shape;1626;p183"/>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3">
  <p:cSld name="Content &amp; Image Page 3">
    <p:spTree>
      <p:nvGrpSpPr>
        <p:cNvPr id="1627" name="Shape 1627"/>
        <p:cNvGrpSpPr/>
        <p:nvPr/>
      </p:nvGrpSpPr>
      <p:grpSpPr>
        <a:xfrm>
          <a:off x="0" y="0"/>
          <a:ext cx="0" cy="0"/>
          <a:chOff x="0" y="0"/>
          <a:chExt cx="0" cy="0"/>
        </a:xfrm>
      </p:grpSpPr>
      <p:sp>
        <p:nvSpPr>
          <p:cNvPr id="1628" name="Google Shape;1628;p184"/>
          <p:cNvSpPr txBox="1"/>
          <p:nvPr>
            <p:ph idx="1"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9" name="Google Shape;1629;p184"/>
          <p:cNvSpPr txBox="1"/>
          <p:nvPr>
            <p:ph idx="2"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0" name="Google Shape;1630;p184"/>
          <p:cNvSpPr/>
          <p:nvPr>
            <p:ph idx="3" type="pic"/>
          </p:nvPr>
        </p:nvSpPr>
        <p:spPr>
          <a:xfrm>
            <a:off x="0" y="0"/>
            <a:ext cx="4999038" cy="6858000"/>
          </a:xfrm>
          <a:prstGeom prst="rect">
            <a:avLst/>
          </a:prstGeom>
          <a:noFill/>
          <a:ln>
            <a:noFill/>
          </a:ln>
        </p:spPr>
      </p:sp>
      <p:pic>
        <p:nvPicPr>
          <p:cNvPr id="1631" name="Google Shape;1631;p184"/>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5">
  <p:cSld name="Content &amp; Image Page 5">
    <p:spTree>
      <p:nvGrpSpPr>
        <p:cNvPr id="149" name="Shape 149"/>
        <p:cNvGrpSpPr/>
        <p:nvPr/>
      </p:nvGrpSpPr>
      <p:grpSpPr>
        <a:xfrm>
          <a:off x="0" y="0"/>
          <a:ext cx="0" cy="0"/>
          <a:chOff x="0" y="0"/>
          <a:chExt cx="0" cy="0"/>
        </a:xfrm>
      </p:grpSpPr>
      <p:sp>
        <p:nvSpPr>
          <p:cNvPr id="150" name="Google Shape;150;p237"/>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51" name="Google Shape;151;p237"/>
          <p:cNvSpPr txBox="1"/>
          <p:nvPr>
            <p:ph idx="1" type="body"/>
          </p:nvPr>
        </p:nvSpPr>
        <p:spPr>
          <a:xfrm>
            <a:off x="620189" y="725488"/>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37"/>
          <p:cNvSpPr txBox="1"/>
          <p:nvPr>
            <p:ph idx="2" type="body"/>
          </p:nvPr>
        </p:nvSpPr>
        <p:spPr>
          <a:xfrm>
            <a:off x="620189" y="1233019"/>
            <a:ext cx="6256100" cy="428995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237"/>
          <p:cNvSpPr/>
          <p:nvPr>
            <p:ph idx="3" type="pic"/>
          </p:nvPr>
        </p:nvSpPr>
        <p:spPr>
          <a:xfrm>
            <a:off x="7491413" y="0"/>
            <a:ext cx="4700587" cy="6858000"/>
          </a:xfrm>
          <a:prstGeom prst="rect">
            <a:avLst/>
          </a:prstGeom>
          <a:noFill/>
          <a:ln>
            <a:noFill/>
          </a:ln>
        </p:spPr>
      </p:sp>
      <p:sp>
        <p:nvSpPr>
          <p:cNvPr id="154" name="Google Shape;154;p237"/>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4">
  <p:cSld name="Content &amp; Image Page 4">
    <p:spTree>
      <p:nvGrpSpPr>
        <p:cNvPr id="1632" name="Shape 1632"/>
        <p:cNvGrpSpPr/>
        <p:nvPr/>
      </p:nvGrpSpPr>
      <p:grpSpPr>
        <a:xfrm>
          <a:off x="0" y="0"/>
          <a:ext cx="0" cy="0"/>
          <a:chOff x="0" y="0"/>
          <a:chExt cx="0" cy="0"/>
        </a:xfrm>
      </p:grpSpPr>
      <p:sp>
        <p:nvSpPr>
          <p:cNvPr id="1633" name="Google Shape;1633;p185"/>
          <p:cNvSpPr/>
          <p:nvPr>
            <p:ph idx="2" type="pic"/>
          </p:nvPr>
        </p:nvSpPr>
        <p:spPr>
          <a:xfrm>
            <a:off x="7491413" y="0"/>
            <a:ext cx="4700587" cy="6858000"/>
          </a:xfrm>
          <a:prstGeom prst="rect">
            <a:avLst/>
          </a:prstGeom>
          <a:noFill/>
          <a:ln>
            <a:noFill/>
          </a:ln>
        </p:spPr>
      </p:sp>
      <p:sp>
        <p:nvSpPr>
          <p:cNvPr id="1634" name="Google Shape;1634;p185"/>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35" name="Google Shape;1635;p185"/>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6" name="Google Shape;1636;p185"/>
          <p:cNvSpPr txBox="1"/>
          <p:nvPr>
            <p:ph idx="1" type="body"/>
          </p:nvPr>
        </p:nvSpPr>
        <p:spPr>
          <a:xfrm>
            <a:off x="620189" y="725488"/>
            <a:ext cx="62560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7" name="Google Shape;1637;p185"/>
          <p:cNvSpPr txBox="1"/>
          <p:nvPr>
            <p:ph idx="3" type="body"/>
          </p:nvPr>
        </p:nvSpPr>
        <p:spPr>
          <a:xfrm>
            <a:off x="620189" y="2368645"/>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8" name="Google Shape;1638;p185"/>
          <p:cNvSpPr txBox="1"/>
          <p:nvPr>
            <p:ph idx="4" type="body"/>
          </p:nvPr>
        </p:nvSpPr>
        <p:spPr>
          <a:xfrm>
            <a:off x="620189" y="2876176"/>
            <a:ext cx="6256100" cy="264561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5">
  <p:cSld name="Content &amp; Image Page 5">
    <p:spTree>
      <p:nvGrpSpPr>
        <p:cNvPr id="1639" name="Shape 1639"/>
        <p:cNvGrpSpPr/>
        <p:nvPr/>
      </p:nvGrpSpPr>
      <p:grpSpPr>
        <a:xfrm>
          <a:off x="0" y="0"/>
          <a:ext cx="0" cy="0"/>
          <a:chOff x="0" y="0"/>
          <a:chExt cx="0" cy="0"/>
        </a:xfrm>
      </p:grpSpPr>
      <p:sp>
        <p:nvSpPr>
          <p:cNvPr id="1640" name="Google Shape;1640;p186"/>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41" name="Google Shape;1641;p186"/>
          <p:cNvSpPr txBox="1"/>
          <p:nvPr>
            <p:ph idx="1" type="body"/>
          </p:nvPr>
        </p:nvSpPr>
        <p:spPr>
          <a:xfrm>
            <a:off x="620189" y="725488"/>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2" name="Google Shape;1642;p186"/>
          <p:cNvSpPr txBox="1"/>
          <p:nvPr>
            <p:ph idx="2" type="body"/>
          </p:nvPr>
        </p:nvSpPr>
        <p:spPr>
          <a:xfrm>
            <a:off x="620189" y="1233019"/>
            <a:ext cx="6256100" cy="428995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3" name="Google Shape;1643;p186"/>
          <p:cNvSpPr/>
          <p:nvPr>
            <p:ph idx="3" type="pic"/>
          </p:nvPr>
        </p:nvSpPr>
        <p:spPr>
          <a:xfrm>
            <a:off x="7491413" y="0"/>
            <a:ext cx="4700587" cy="6858000"/>
          </a:xfrm>
          <a:prstGeom prst="rect">
            <a:avLst/>
          </a:prstGeom>
          <a:noFill/>
          <a:ln>
            <a:noFill/>
          </a:ln>
        </p:spPr>
      </p:sp>
      <p:sp>
        <p:nvSpPr>
          <p:cNvPr id="1644" name="Google Shape;1644;p186"/>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6">
  <p:cSld name="Content &amp; Image Page 6">
    <p:spTree>
      <p:nvGrpSpPr>
        <p:cNvPr id="1645" name="Shape 1645"/>
        <p:cNvGrpSpPr/>
        <p:nvPr/>
      </p:nvGrpSpPr>
      <p:grpSpPr>
        <a:xfrm>
          <a:off x="0" y="0"/>
          <a:ext cx="0" cy="0"/>
          <a:chOff x="0" y="0"/>
          <a:chExt cx="0" cy="0"/>
        </a:xfrm>
      </p:grpSpPr>
      <p:sp>
        <p:nvSpPr>
          <p:cNvPr id="1646" name="Google Shape;1646;p187"/>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47" name="Google Shape;1647;p187"/>
          <p:cNvSpPr txBox="1"/>
          <p:nvPr>
            <p:ph idx="1"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8" name="Google Shape;1648;p187"/>
          <p:cNvSpPr txBox="1"/>
          <p:nvPr>
            <p:ph idx="2"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9" name="Google Shape;1649;p187"/>
          <p:cNvSpPr/>
          <p:nvPr>
            <p:ph idx="3" type="pic"/>
          </p:nvPr>
        </p:nvSpPr>
        <p:spPr>
          <a:xfrm>
            <a:off x="0" y="0"/>
            <a:ext cx="6096000" cy="6858000"/>
          </a:xfrm>
          <a:prstGeom prst="rect">
            <a:avLst/>
          </a:prstGeom>
          <a:noFill/>
          <a:ln>
            <a:noFill/>
          </a:ln>
        </p:spPr>
      </p:sp>
      <p:sp>
        <p:nvSpPr>
          <p:cNvPr id="1650" name="Google Shape;1650;p187"/>
          <p:cNvSpPr/>
          <p:nvPr/>
        </p:nvSpPr>
        <p:spPr>
          <a:xfrm>
            <a:off x="4961963"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1" name="Google Shape;1651;p187"/>
          <p:cNvSpPr/>
          <p:nvPr/>
        </p:nvSpPr>
        <p:spPr>
          <a:xfrm>
            <a:off x="-3" y="4507832"/>
            <a:ext cx="1406753" cy="235016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2" name="Google Shape;1652;p187"/>
          <p:cNvSpPr txBox="1"/>
          <p:nvPr>
            <p:ph idx="4" type="body"/>
          </p:nvPr>
        </p:nvSpPr>
        <p:spPr>
          <a:xfrm>
            <a:off x="6716189" y="333457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3" name="Google Shape;1653;p187"/>
          <p:cNvSpPr txBox="1"/>
          <p:nvPr>
            <p:ph idx="5" type="body"/>
          </p:nvPr>
        </p:nvSpPr>
        <p:spPr>
          <a:xfrm>
            <a:off x="6716189" y="3842107"/>
            <a:ext cx="4898296" cy="1936901"/>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54" name="Google Shape;1654;p18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7">
  <p:cSld name="Content &amp; Image Page 7">
    <p:spTree>
      <p:nvGrpSpPr>
        <p:cNvPr id="1655" name="Shape 1655"/>
        <p:cNvGrpSpPr/>
        <p:nvPr/>
      </p:nvGrpSpPr>
      <p:grpSpPr>
        <a:xfrm>
          <a:off x="0" y="0"/>
          <a:ext cx="0" cy="0"/>
          <a:chOff x="0" y="0"/>
          <a:chExt cx="0" cy="0"/>
        </a:xfrm>
      </p:grpSpPr>
      <p:sp>
        <p:nvSpPr>
          <p:cNvPr id="1656" name="Google Shape;1656;p188"/>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57" name="Google Shape;1657;p188"/>
          <p:cNvSpPr/>
          <p:nvPr/>
        </p:nvSpPr>
        <p:spPr>
          <a:xfrm>
            <a:off x="6095999"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58" name="Google Shape;1658;p188"/>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9" name="Google Shape;1659;p188"/>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0" name="Google Shape;1660;p188"/>
          <p:cNvSpPr txBox="1"/>
          <p:nvPr>
            <p:ph idx="3" type="body"/>
          </p:nvPr>
        </p:nvSpPr>
        <p:spPr>
          <a:xfrm>
            <a:off x="6716189" y="4041712"/>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1" name="Google Shape;1661;p188"/>
          <p:cNvSpPr/>
          <p:nvPr>
            <p:ph idx="4" type="pic"/>
          </p:nvPr>
        </p:nvSpPr>
        <p:spPr>
          <a:xfrm>
            <a:off x="6096000" y="0"/>
            <a:ext cx="6096000" cy="3429000"/>
          </a:xfrm>
          <a:prstGeom prst="rect">
            <a:avLst/>
          </a:prstGeom>
          <a:noFill/>
          <a:ln>
            <a:noFill/>
          </a:ln>
        </p:spPr>
      </p:sp>
      <p:pic>
        <p:nvPicPr>
          <p:cNvPr id="1662" name="Google Shape;1662;p18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1">
  <p:cSld name="Contents and Graphics Page 1">
    <p:spTree>
      <p:nvGrpSpPr>
        <p:cNvPr id="1663" name="Shape 1663"/>
        <p:cNvGrpSpPr/>
        <p:nvPr/>
      </p:nvGrpSpPr>
      <p:grpSpPr>
        <a:xfrm>
          <a:off x="0" y="0"/>
          <a:ext cx="0" cy="0"/>
          <a:chOff x="0" y="0"/>
          <a:chExt cx="0" cy="0"/>
        </a:xfrm>
      </p:grpSpPr>
      <p:sp>
        <p:nvSpPr>
          <p:cNvPr id="1664" name="Google Shape;1664;p189"/>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5" name="Google Shape;1665;p189"/>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66" name="Google Shape;1666;p189"/>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667" name="Google Shape;1667;p189"/>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8" name="Google Shape;1668;p189"/>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9" name="Google Shape;1669;p189"/>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2">
  <p:cSld name="Contents and Graphics Page 2">
    <p:spTree>
      <p:nvGrpSpPr>
        <p:cNvPr id="1670" name="Shape 1670"/>
        <p:cNvGrpSpPr/>
        <p:nvPr/>
      </p:nvGrpSpPr>
      <p:grpSpPr>
        <a:xfrm>
          <a:off x="0" y="0"/>
          <a:ext cx="0" cy="0"/>
          <a:chOff x="0" y="0"/>
          <a:chExt cx="0" cy="0"/>
        </a:xfrm>
      </p:grpSpPr>
      <p:sp>
        <p:nvSpPr>
          <p:cNvPr id="1671" name="Google Shape;1671;p190"/>
          <p:cNvSpPr txBox="1"/>
          <p:nvPr>
            <p:ph idx="1" type="body"/>
          </p:nvPr>
        </p:nvSpPr>
        <p:spPr>
          <a:xfrm>
            <a:off x="620189" y="725488"/>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2" name="Google Shape;1672;p190"/>
          <p:cNvSpPr txBox="1"/>
          <p:nvPr>
            <p:ph idx="2" type="body"/>
          </p:nvPr>
        </p:nvSpPr>
        <p:spPr>
          <a:xfrm>
            <a:off x="620188" y="1233020"/>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3" name="Google Shape;1673;p190"/>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74" name="Google Shape;1674;p190"/>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675" name="Google Shape;1675;p190"/>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6" name="Google Shape;1676;p190"/>
          <p:cNvSpPr txBox="1"/>
          <p:nvPr>
            <p:ph idx="3" type="body"/>
          </p:nvPr>
        </p:nvSpPr>
        <p:spPr>
          <a:xfrm>
            <a:off x="620189" y="3234772"/>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7" name="Google Shape;1677;p190"/>
          <p:cNvSpPr txBox="1"/>
          <p:nvPr>
            <p:ph idx="4" type="body"/>
          </p:nvPr>
        </p:nvSpPr>
        <p:spPr>
          <a:xfrm>
            <a:off x="620188" y="3742304"/>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3">
  <p:cSld name="Contents and Graphics Page 3">
    <p:spTree>
      <p:nvGrpSpPr>
        <p:cNvPr id="1678" name="Shape 1678"/>
        <p:cNvGrpSpPr/>
        <p:nvPr/>
      </p:nvGrpSpPr>
      <p:grpSpPr>
        <a:xfrm>
          <a:off x="0" y="0"/>
          <a:ext cx="0" cy="0"/>
          <a:chOff x="0" y="0"/>
          <a:chExt cx="0" cy="0"/>
        </a:xfrm>
      </p:grpSpPr>
      <p:sp>
        <p:nvSpPr>
          <p:cNvPr id="1679" name="Google Shape;1679;p191"/>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80" name="Google Shape;1680;p191"/>
          <p:cNvSpPr/>
          <p:nvPr/>
        </p:nvSpPr>
        <p:spPr>
          <a:xfrm>
            <a:off x="9923929" y="0"/>
            <a:ext cx="2268071"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81" name="Google Shape;1681;p191"/>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682" name="Google Shape;1682;p191"/>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3" name="Google Shape;1683;p191"/>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4" name="Google Shape;1684;p191"/>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4">
  <p:cSld name="Contents and Graphics Page 4">
    <p:spTree>
      <p:nvGrpSpPr>
        <p:cNvPr id="1685" name="Shape 1685"/>
        <p:cNvGrpSpPr/>
        <p:nvPr/>
      </p:nvGrpSpPr>
      <p:grpSpPr>
        <a:xfrm>
          <a:off x="0" y="0"/>
          <a:ext cx="0" cy="0"/>
          <a:chOff x="0" y="0"/>
          <a:chExt cx="0" cy="0"/>
        </a:xfrm>
      </p:grpSpPr>
      <p:sp>
        <p:nvSpPr>
          <p:cNvPr id="1686" name="Google Shape;1686;p192"/>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1687" name="Google Shape;1687;p192"/>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1688" name="Google Shape;1688;p192"/>
          <p:cNvSpPr txBox="1"/>
          <p:nvPr>
            <p:ph idx="1" type="body"/>
          </p:nvPr>
        </p:nvSpPr>
        <p:spPr>
          <a:xfrm>
            <a:off x="620189" y="725488"/>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9" name="Google Shape;1689;p192"/>
          <p:cNvSpPr txBox="1"/>
          <p:nvPr>
            <p:ph idx="2" type="body"/>
          </p:nvPr>
        </p:nvSpPr>
        <p:spPr>
          <a:xfrm>
            <a:off x="620188" y="1233020"/>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0" name="Google Shape;1690;p192"/>
          <p:cNvSpPr txBox="1"/>
          <p:nvPr>
            <p:ph idx="3" type="body"/>
          </p:nvPr>
        </p:nvSpPr>
        <p:spPr>
          <a:xfrm>
            <a:off x="620189" y="2652852"/>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1" name="Google Shape;1691;p192"/>
          <p:cNvSpPr txBox="1"/>
          <p:nvPr>
            <p:ph idx="4" type="body"/>
          </p:nvPr>
        </p:nvSpPr>
        <p:spPr>
          <a:xfrm>
            <a:off x="620188" y="3160384"/>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2" name="Google Shape;1692;p192"/>
          <p:cNvSpPr txBox="1"/>
          <p:nvPr>
            <p:ph idx="5" type="body"/>
          </p:nvPr>
        </p:nvSpPr>
        <p:spPr>
          <a:xfrm>
            <a:off x="620189" y="4566713"/>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3" name="Google Shape;1693;p192"/>
          <p:cNvSpPr txBox="1"/>
          <p:nvPr>
            <p:ph idx="6" type="body"/>
          </p:nvPr>
        </p:nvSpPr>
        <p:spPr>
          <a:xfrm>
            <a:off x="620188" y="5074245"/>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and Graphics Page 4">
  <p:cSld name="1_Contents and Graphics Page 4">
    <p:spTree>
      <p:nvGrpSpPr>
        <p:cNvPr id="1694" name="Shape 1694"/>
        <p:cNvGrpSpPr/>
        <p:nvPr/>
      </p:nvGrpSpPr>
      <p:grpSpPr>
        <a:xfrm>
          <a:off x="0" y="0"/>
          <a:ext cx="0" cy="0"/>
          <a:chOff x="0" y="0"/>
          <a:chExt cx="0" cy="0"/>
        </a:xfrm>
      </p:grpSpPr>
      <p:sp>
        <p:nvSpPr>
          <p:cNvPr id="1695" name="Google Shape;1695;p193"/>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1696" name="Google Shape;1696;p193"/>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1697" name="Google Shape;1697;p193"/>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5200"/>
              <a:buNone/>
              <a:defRPr b="0" i="0" sz="52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193"/>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193"/>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and Graphics Page 4">
  <p:cSld name="2_Contents and Graphics Page 4">
    <p:spTree>
      <p:nvGrpSpPr>
        <p:cNvPr id="1700" name="Shape 1700"/>
        <p:cNvGrpSpPr/>
        <p:nvPr/>
      </p:nvGrpSpPr>
      <p:grpSpPr>
        <a:xfrm>
          <a:off x="0" y="0"/>
          <a:ext cx="0" cy="0"/>
          <a:chOff x="0" y="0"/>
          <a:chExt cx="0" cy="0"/>
        </a:xfrm>
      </p:grpSpPr>
      <p:sp>
        <p:nvSpPr>
          <p:cNvPr id="1701" name="Google Shape;1701;p194"/>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1702" name="Google Shape;1702;p194"/>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1703" name="Google Shape;1703;p194"/>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194"/>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6">
  <p:cSld name="Content &amp; Image Page 6">
    <p:spTree>
      <p:nvGrpSpPr>
        <p:cNvPr id="155" name="Shape 155"/>
        <p:cNvGrpSpPr/>
        <p:nvPr/>
      </p:nvGrpSpPr>
      <p:grpSpPr>
        <a:xfrm>
          <a:off x="0" y="0"/>
          <a:ext cx="0" cy="0"/>
          <a:chOff x="0" y="0"/>
          <a:chExt cx="0" cy="0"/>
        </a:xfrm>
      </p:grpSpPr>
      <p:sp>
        <p:nvSpPr>
          <p:cNvPr id="156" name="Google Shape;156;p238"/>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57" name="Google Shape;157;p238"/>
          <p:cNvSpPr txBox="1"/>
          <p:nvPr>
            <p:ph idx="1"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238"/>
          <p:cNvSpPr txBox="1"/>
          <p:nvPr>
            <p:ph idx="2"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238"/>
          <p:cNvSpPr/>
          <p:nvPr>
            <p:ph idx="3" type="pic"/>
          </p:nvPr>
        </p:nvSpPr>
        <p:spPr>
          <a:xfrm>
            <a:off x="0" y="0"/>
            <a:ext cx="6096000" cy="6858000"/>
          </a:xfrm>
          <a:prstGeom prst="rect">
            <a:avLst/>
          </a:prstGeom>
          <a:noFill/>
          <a:ln>
            <a:noFill/>
          </a:ln>
        </p:spPr>
      </p:sp>
      <p:sp>
        <p:nvSpPr>
          <p:cNvPr id="160" name="Google Shape;160;p238"/>
          <p:cNvSpPr/>
          <p:nvPr/>
        </p:nvSpPr>
        <p:spPr>
          <a:xfrm>
            <a:off x="4961963"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238"/>
          <p:cNvSpPr/>
          <p:nvPr/>
        </p:nvSpPr>
        <p:spPr>
          <a:xfrm>
            <a:off x="-3" y="4507832"/>
            <a:ext cx="1406753" cy="235016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238"/>
          <p:cNvSpPr txBox="1"/>
          <p:nvPr>
            <p:ph idx="4" type="body"/>
          </p:nvPr>
        </p:nvSpPr>
        <p:spPr>
          <a:xfrm>
            <a:off x="6716189" y="333457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238"/>
          <p:cNvSpPr txBox="1"/>
          <p:nvPr>
            <p:ph idx="5" type="body"/>
          </p:nvPr>
        </p:nvSpPr>
        <p:spPr>
          <a:xfrm>
            <a:off x="6716189" y="3842107"/>
            <a:ext cx="4898296" cy="1936901"/>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4" name="Google Shape;164;p23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5">
  <p:cSld name="Contents and Graphics Page 5">
    <p:spTree>
      <p:nvGrpSpPr>
        <p:cNvPr id="1705" name="Shape 1705"/>
        <p:cNvGrpSpPr/>
        <p:nvPr/>
      </p:nvGrpSpPr>
      <p:grpSpPr>
        <a:xfrm>
          <a:off x="0" y="0"/>
          <a:ext cx="0" cy="0"/>
          <a:chOff x="0" y="0"/>
          <a:chExt cx="0" cy="0"/>
        </a:xfrm>
      </p:grpSpPr>
      <p:sp>
        <p:nvSpPr>
          <p:cNvPr id="1706" name="Google Shape;1706;p195"/>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07" name="Google Shape;1707;p195"/>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08" name="Google Shape;1708;p195"/>
          <p:cNvSpPr txBox="1"/>
          <p:nvPr>
            <p:ph idx="1" type="body"/>
          </p:nvPr>
        </p:nvSpPr>
        <p:spPr>
          <a:xfrm>
            <a:off x="620189" y="3846640"/>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195"/>
          <p:cNvSpPr txBox="1"/>
          <p:nvPr>
            <p:ph idx="2" type="body"/>
          </p:nvPr>
        </p:nvSpPr>
        <p:spPr>
          <a:xfrm>
            <a:off x="620189" y="4354171"/>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195"/>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11" name="Google Shape;1711;p195"/>
          <p:cNvSpPr txBox="1"/>
          <p:nvPr>
            <p:ph idx="3"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195"/>
          <p:cNvSpPr txBox="1"/>
          <p:nvPr>
            <p:ph idx="4"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3" name="Google Shape;1713;p195"/>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14" name="Google Shape;1714;p195"/>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15" name="Google Shape;1715;p195"/>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6">
  <p:cSld name="Contents and Graphics Page 6">
    <p:spTree>
      <p:nvGrpSpPr>
        <p:cNvPr id="1716" name="Shape 1716"/>
        <p:cNvGrpSpPr/>
        <p:nvPr/>
      </p:nvGrpSpPr>
      <p:grpSpPr>
        <a:xfrm>
          <a:off x="0" y="0"/>
          <a:ext cx="0" cy="0"/>
          <a:chOff x="0" y="0"/>
          <a:chExt cx="0" cy="0"/>
        </a:xfrm>
      </p:grpSpPr>
      <p:sp>
        <p:nvSpPr>
          <p:cNvPr id="1717" name="Google Shape;1717;p196"/>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18" name="Google Shape;1718;p196"/>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19" name="Google Shape;1719;p196"/>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20" name="Google Shape;1720;p196"/>
          <p:cNvSpPr txBox="1"/>
          <p:nvPr>
            <p:ph idx="1" type="body"/>
          </p:nvPr>
        </p:nvSpPr>
        <p:spPr>
          <a:xfrm>
            <a:off x="620189" y="299192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196"/>
          <p:cNvSpPr txBox="1"/>
          <p:nvPr>
            <p:ph idx="2" type="body"/>
          </p:nvPr>
        </p:nvSpPr>
        <p:spPr>
          <a:xfrm>
            <a:off x="620189" y="3499457"/>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196"/>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196"/>
          <p:cNvSpPr txBox="1"/>
          <p:nvPr>
            <p:ph idx="4" type="body"/>
          </p:nvPr>
        </p:nvSpPr>
        <p:spPr>
          <a:xfrm>
            <a:off x="6716189" y="1233019"/>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4" name="Google Shape;1724;p196"/>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196"/>
          <p:cNvSpPr txBox="1"/>
          <p:nvPr>
            <p:ph idx="6"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196"/>
          <p:cNvSpPr txBox="1"/>
          <p:nvPr>
            <p:ph idx="7" type="body"/>
          </p:nvPr>
        </p:nvSpPr>
        <p:spPr>
          <a:xfrm>
            <a:off x="6716189" y="4549243"/>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27" name="Google Shape;1727;p196"/>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7">
  <p:cSld name="Contents and Graphics Page 7">
    <p:spTree>
      <p:nvGrpSpPr>
        <p:cNvPr id="1728" name="Shape 1728"/>
        <p:cNvGrpSpPr/>
        <p:nvPr/>
      </p:nvGrpSpPr>
      <p:grpSpPr>
        <a:xfrm>
          <a:off x="0" y="0"/>
          <a:ext cx="0" cy="0"/>
          <a:chOff x="0" y="0"/>
          <a:chExt cx="0" cy="0"/>
        </a:xfrm>
      </p:grpSpPr>
      <p:sp>
        <p:nvSpPr>
          <p:cNvPr id="1729" name="Google Shape;1729;p197"/>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30" name="Google Shape;1730;p197"/>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31" name="Google Shape;1731;p197"/>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32" name="Google Shape;1732;p197"/>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3" name="Google Shape;1733;p197"/>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4" name="Google Shape;1734;p197"/>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5" name="Google Shape;1735;p197"/>
          <p:cNvSpPr txBox="1"/>
          <p:nvPr>
            <p:ph idx="4" type="body"/>
          </p:nvPr>
        </p:nvSpPr>
        <p:spPr>
          <a:xfrm>
            <a:off x="6716189" y="1233019"/>
            <a:ext cx="4634563" cy="163057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6" name="Google Shape;1736;p197"/>
          <p:cNvSpPr txBox="1"/>
          <p:nvPr>
            <p:ph idx="5"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7" name="Google Shape;1737;p197"/>
          <p:cNvSpPr txBox="1"/>
          <p:nvPr>
            <p:ph idx="6" type="body"/>
          </p:nvPr>
        </p:nvSpPr>
        <p:spPr>
          <a:xfrm>
            <a:off x="6716189" y="4549243"/>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38" name="Google Shape;1738;p19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1">
  <p:cSld name="Statistic Slide 1">
    <p:spTree>
      <p:nvGrpSpPr>
        <p:cNvPr id="1739" name="Shape 1739"/>
        <p:cNvGrpSpPr/>
        <p:nvPr/>
      </p:nvGrpSpPr>
      <p:grpSpPr>
        <a:xfrm>
          <a:off x="0" y="0"/>
          <a:ext cx="0" cy="0"/>
          <a:chOff x="0" y="0"/>
          <a:chExt cx="0" cy="0"/>
        </a:xfrm>
      </p:grpSpPr>
      <p:sp>
        <p:nvSpPr>
          <p:cNvPr id="1740" name="Google Shape;1740;p198"/>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41" name="Google Shape;1741;p198"/>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42" name="Google Shape;1742;p198"/>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43" name="Google Shape;1743;p198"/>
          <p:cNvSpPr txBox="1"/>
          <p:nvPr>
            <p:ph idx="1" type="body"/>
          </p:nvPr>
        </p:nvSpPr>
        <p:spPr>
          <a:xfrm>
            <a:off x="634518"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4" name="Google Shape;1744;p198"/>
          <p:cNvSpPr txBox="1"/>
          <p:nvPr>
            <p:ph idx="2" type="body"/>
          </p:nvPr>
        </p:nvSpPr>
        <p:spPr>
          <a:xfrm>
            <a:off x="522220"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5" name="Google Shape;1745;p198"/>
          <p:cNvSpPr txBox="1"/>
          <p:nvPr>
            <p:ph idx="3"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6" name="Google Shape;1746;p198"/>
          <p:cNvSpPr txBox="1"/>
          <p:nvPr>
            <p:ph idx="4"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7" name="Google Shape;1747;p198"/>
          <p:cNvSpPr txBox="1"/>
          <p:nvPr>
            <p:ph idx="5"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8" name="Google Shape;1748;p198"/>
          <p:cNvSpPr txBox="1"/>
          <p:nvPr>
            <p:ph idx="6"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9" name="Google Shape;1749;p198"/>
          <p:cNvSpPr txBox="1"/>
          <p:nvPr>
            <p:ph idx="7"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50" name="Google Shape;1750;p19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2">
  <p:cSld name="Statistic Slide 2">
    <p:spTree>
      <p:nvGrpSpPr>
        <p:cNvPr id="1751" name="Shape 1751"/>
        <p:cNvGrpSpPr/>
        <p:nvPr/>
      </p:nvGrpSpPr>
      <p:grpSpPr>
        <a:xfrm>
          <a:off x="0" y="0"/>
          <a:ext cx="0" cy="0"/>
          <a:chOff x="0" y="0"/>
          <a:chExt cx="0" cy="0"/>
        </a:xfrm>
      </p:grpSpPr>
      <p:sp>
        <p:nvSpPr>
          <p:cNvPr id="1752" name="Google Shape;1752;p199"/>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53" name="Google Shape;1753;p199"/>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54" name="Google Shape;1754;p199"/>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55" name="Google Shape;1755;p199"/>
          <p:cNvSpPr txBox="1"/>
          <p:nvPr>
            <p:ph idx="1"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6" name="Google Shape;1756;p199"/>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1757" name="Google Shape;1757;p19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1758" name="Google Shape;1758;p199"/>
          <p:cNvSpPr txBox="1"/>
          <p:nvPr>
            <p:ph idx="2"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9" name="Google Shape;1759;p199"/>
          <p:cNvSpPr txBox="1"/>
          <p:nvPr>
            <p:ph idx="3"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0" name="Google Shape;1760;p199"/>
          <p:cNvSpPr txBox="1"/>
          <p:nvPr>
            <p:ph idx="4"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1" name="Google Shape;1761;p199"/>
          <p:cNvSpPr txBox="1"/>
          <p:nvPr>
            <p:ph idx="5" type="body"/>
          </p:nvPr>
        </p:nvSpPr>
        <p:spPr>
          <a:xfrm>
            <a:off x="623630"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2" name="Google Shape;1762;p199"/>
          <p:cNvSpPr txBox="1"/>
          <p:nvPr>
            <p:ph idx="6" type="body"/>
          </p:nvPr>
        </p:nvSpPr>
        <p:spPr>
          <a:xfrm>
            <a:off x="511332"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3" name="Google Shape;1763;p199"/>
          <p:cNvSpPr txBox="1"/>
          <p:nvPr>
            <p:ph idx="7" type="body"/>
          </p:nvPr>
        </p:nvSpPr>
        <p:spPr>
          <a:xfrm>
            <a:off x="612746"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4" name="Google Shape;1764;p199"/>
          <p:cNvSpPr txBox="1"/>
          <p:nvPr>
            <p:ph idx="8" type="body"/>
          </p:nvPr>
        </p:nvSpPr>
        <p:spPr>
          <a:xfrm>
            <a:off x="500448"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3">
  <p:cSld name="Statistic Slide 3">
    <p:spTree>
      <p:nvGrpSpPr>
        <p:cNvPr id="1765" name="Shape 1765"/>
        <p:cNvGrpSpPr/>
        <p:nvPr/>
      </p:nvGrpSpPr>
      <p:grpSpPr>
        <a:xfrm>
          <a:off x="0" y="0"/>
          <a:ext cx="0" cy="0"/>
          <a:chOff x="0" y="0"/>
          <a:chExt cx="0" cy="0"/>
        </a:xfrm>
      </p:grpSpPr>
      <p:sp>
        <p:nvSpPr>
          <p:cNvPr id="1766" name="Google Shape;1766;p200"/>
          <p:cNvSpPr/>
          <p:nvPr/>
        </p:nvSpPr>
        <p:spPr>
          <a:xfrm>
            <a:off x="4176970" y="0"/>
            <a:ext cx="4205031" cy="6857999"/>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67" name="Google Shape;1767;p200"/>
          <p:cNvSpPr/>
          <p:nvPr/>
        </p:nvSpPr>
        <p:spPr>
          <a:xfrm>
            <a:off x="-21008" y="1"/>
            <a:ext cx="4197978" cy="6857999"/>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68" name="Google Shape;1768;p200"/>
          <p:cNvSpPr/>
          <p:nvPr/>
        </p:nvSpPr>
        <p:spPr>
          <a:xfrm>
            <a:off x="8371114" y="0"/>
            <a:ext cx="3831772"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69" name="Google Shape;1769;p200"/>
          <p:cNvSpPr txBox="1"/>
          <p:nvPr>
            <p:ph idx="1" type="body"/>
          </p:nvPr>
        </p:nvSpPr>
        <p:spPr>
          <a:xfrm>
            <a:off x="45608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0" name="Google Shape;1770;p200"/>
          <p:cNvSpPr txBox="1"/>
          <p:nvPr>
            <p:ph idx="2" type="body"/>
          </p:nvPr>
        </p:nvSpPr>
        <p:spPr>
          <a:xfrm>
            <a:off x="4560817"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1" name="Google Shape;1771;p20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1772" name="Google Shape;1772;p200"/>
          <p:cNvSpPr txBox="1"/>
          <p:nvPr>
            <p:ph idx="3" type="body"/>
          </p:nvPr>
        </p:nvSpPr>
        <p:spPr>
          <a:xfrm>
            <a:off x="8653846"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3" name="Google Shape;1773;p200"/>
          <p:cNvSpPr txBox="1"/>
          <p:nvPr>
            <p:ph idx="4" type="body"/>
          </p:nvPr>
        </p:nvSpPr>
        <p:spPr>
          <a:xfrm>
            <a:off x="8653846"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4" name="Google Shape;1774;p200"/>
          <p:cNvSpPr/>
          <p:nvPr/>
        </p:nvSpPr>
        <p:spPr>
          <a:xfrm>
            <a:off x="2083424" y="3429000"/>
            <a:ext cx="4187091" cy="3439886"/>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775" name="Google Shape;1775;p200"/>
          <p:cNvSpPr txBox="1"/>
          <p:nvPr>
            <p:ph idx="5" type="body"/>
          </p:nvPr>
        </p:nvSpPr>
        <p:spPr>
          <a:xfrm>
            <a:off x="2460219" y="5040831"/>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6" name="Google Shape;1776;p200"/>
          <p:cNvSpPr txBox="1"/>
          <p:nvPr>
            <p:ph idx="6" type="body"/>
          </p:nvPr>
        </p:nvSpPr>
        <p:spPr>
          <a:xfrm>
            <a:off x="2460219" y="3665004"/>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7" name="Google Shape;1777;p200"/>
          <p:cNvSpPr txBox="1"/>
          <p:nvPr>
            <p:ph idx="7" type="body"/>
          </p:nvPr>
        </p:nvSpPr>
        <p:spPr>
          <a:xfrm>
            <a:off x="4560817"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8" name="Google Shape;1778;p200"/>
          <p:cNvSpPr txBox="1"/>
          <p:nvPr>
            <p:ph idx="8" type="body"/>
          </p:nvPr>
        </p:nvSpPr>
        <p:spPr>
          <a:xfrm>
            <a:off x="2460219" y="54000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9" name="Google Shape;1779;p200"/>
          <p:cNvSpPr txBox="1"/>
          <p:nvPr>
            <p:ph idx="9" type="body"/>
          </p:nvPr>
        </p:nvSpPr>
        <p:spPr>
          <a:xfrm>
            <a:off x="8632075"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0" name="Google Shape;1780;p200"/>
          <p:cNvSpPr txBox="1"/>
          <p:nvPr>
            <p:ph idx="13" type="body"/>
          </p:nvPr>
        </p:nvSpPr>
        <p:spPr>
          <a:xfrm>
            <a:off x="304503"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1" name="Google Shape;1781;p200"/>
          <p:cNvSpPr txBox="1"/>
          <p:nvPr>
            <p:ph idx="14" type="body"/>
          </p:nvPr>
        </p:nvSpPr>
        <p:spPr>
          <a:xfrm>
            <a:off x="304503"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2" name="Google Shape;1782;p200"/>
          <p:cNvSpPr txBox="1"/>
          <p:nvPr>
            <p:ph idx="15" type="body"/>
          </p:nvPr>
        </p:nvSpPr>
        <p:spPr>
          <a:xfrm>
            <a:off x="2936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1">
  <p:cSld name="2 Pic Slide 1">
    <p:spTree>
      <p:nvGrpSpPr>
        <p:cNvPr id="1783" name="Shape 1783"/>
        <p:cNvGrpSpPr/>
        <p:nvPr/>
      </p:nvGrpSpPr>
      <p:grpSpPr>
        <a:xfrm>
          <a:off x="0" y="0"/>
          <a:ext cx="0" cy="0"/>
          <a:chOff x="0" y="0"/>
          <a:chExt cx="0" cy="0"/>
        </a:xfrm>
      </p:grpSpPr>
      <p:sp>
        <p:nvSpPr>
          <p:cNvPr id="1784" name="Google Shape;1784;p201"/>
          <p:cNvSpPr/>
          <p:nvPr>
            <p:ph idx="2" type="pic"/>
          </p:nvPr>
        </p:nvSpPr>
        <p:spPr>
          <a:xfrm>
            <a:off x="0" y="0"/>
            <a:ext cx="6096000" cy="6858000"/>
          </a:xfrm>
          <a:prstGeom prst="rect">
            <a:avLst/>
          </a:prstGeom>
          <a:noFill/>
          <a:ln>
            <a:noFill/>
          </a:ln>
        </p:spPr>
      </p:sp>
      <p:sp>
        <p:nvSpPr>
          <p:cNvPr id="1785" name="Google Shape;1785;p201"/>
          <p:cNvSpPr/>
          <p:nvPr/>
        </p:nvSpPr>
        <p:spPr>
          <a:xfrm>
            <a:off x="4811486" y="4441371"/>
            <a:ext cx="2558143" cy="2416629"/>
          </a:xfrm>
          <a:custGeom>
            <a:rect b="b" l="l" r="r" t="t"/>
            <a:pathLst>
              <a:path extrusionOk="0" h="2416629" w="2558143">
                <a:moveTo>
                  <a:pt x="0" y="0"/>
                </a:moveTo>
                <a:lnTo>
                  <a:pt x="2285999" y="0"/>
                </a:lnTo>
                <a:lnTo>
                  <a:pt x="2285999" y="1300843"/>
                </a:lnTo>
                <a:lnTo>
                  <a:pt x="2558143" y="1300843"/>
                </a:lnTo>
                <a:lnTo>
                  <a:pt x="2558143" y="2416629"/>
                </a:lnTo>
                <a:lnTo>
                  <a:pt x="0" y="2416629"/>
                </a:lnTo>
                <a:close/>
              </a:path>
            </a:pathLst>
          </a:custGeom>
          <a:solidFill>
            <a:schemeClr val="accent1"/>
          </a:solidFill>
          <a:ln cap="flat" cmpd="sng" w="12700">
            <a:solidFill>
              <a:srgbClr val="AE304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6" name="Google Shape;1786;p201"/>
          <p:cNvSpPr/>
          <p:nvPr/>
        </p:nvSpPr>
        <p:spPr>
          <a:xfrm>
            <a:off x="10482943" y="489857"/>
            <a:ext cx="1709057" cy="63681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7" name="Google Shape;1787;p201"/>
          <p:cNvSpPr/>
          <p:nvPr>
            <p:ph idx="3" type="pic"/>
          </p:nvPr>
        </p:nvSpPr>
        <p:spPr>
          <a:xfrm>
            <a:off x="7097485" y="1115786"/>
            <a:ext cx="4153539" cy="4626428"/>
          </a:xfrm>
          <a:prstGeom prst="rect">
            <a:avLst/>
          </a:prstGeom>
          <a:noFill/>
          <a:ln>
            <a:noFill/>
          </a:ln>
        </p:spPr>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2">
  <p:cSld name="2 pic slide 2">
    <p:spTree>
      <p:nvGrpSpPr>
        <p:cNvPr id="1788" name="Shape 1788"/>
        <p:cNvGrpSpPr/>
        <p:nvPr/>
      </p:nvGrpSpPr>
      <p:grpSpPr>
        <a:xfrm>
          <a:off x="0" y="0"/>
          <a:ext cx="0" cy="0"/>
          <a:chOff x="0" y="0"/>
          <a:chExt cx="0" cy="0"/>
        </a:xfrm>
      </p:grpSpPr>
      <p:sp>
        <p:nvSpPr>
          <p:cNvPr id="1789" name="Google Shape;1789;p202"/>
          <p:cNvSpPr/>
          <p:nvPr>
            <p:ph idx="2" type="pic"/>
          </p:nvPr>
        </p:nvSpPr>
        <p:spPr>
          <a:xfrm>
            <a:off x="6531430" y="1115786"/>
            <a:ext cx="4626428" cy="4626428"/>
          </a:xfrm>
          <a:prstGeom prst="rect">
            <a:avLst/>
          </a:prstGeom>
          <a:noFill/>
          <a:ln>
            <a:noFill/>
          </a:ln>
        </p:spPr>
      </p:sp>
      <p:sp>
        <p:nvSpPr>
          <p:cNvPr id="1790" name="Google Shape;1790;p202"/>
          <p:cNvSpPr/>
          <p:nvPr/>
        </p:nvSpPr>
        <p:spPr>
          <a:xfrm>
            <a:off x="10178143" y="3429000"/>
            <a:ext cx="2013857" cy="35814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1" name="Google Shape;1791;p202"/>
          <p:cNvSpPr/>
          <p:nvPr/>
        </p:nvSpPr>
        <p:spPr>
          <a:xfrm>
            <a:off x="4071257" y="337457"/>
            <a:ext cx="2013857" cy="66729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2" name="Google Shape;1792;p202"/>
          <p:cNvSpPr/>
          <p:nvPr>
            <p:ph idx="3" type="pic"/>
          </p:nvPr>
        </p:nvSpPr>
        <p:spPr>
          <a:xfrm>
            <a:off x="947058" y="1115786"/>
            <a:ext cx="4626428" cy="4626428"/>
          </a:xfrm>
          <a:prstGeom prst="rect">
            <a:avLst/>
          </a:prstGeom>
          <a:noFill/>
          <a:ln>
            <a:noFill/>
          </a:ln>
        </p:spPr>
      </p:sp>
      <p:sp>
        <p:nvSpPr>
          <p:cNvPr id="1793" name="Google Shape;1793;p202"/>
          <p:cNvSpPr/>
          <p:nvPr/>
        </p:nvSpPr>
        <p:spPr>
          <a:xfrm>
            <a:off x="0" y="5029200"/>
            <a:ext cx="1709057"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3">
  <p:cSld name="2 pic slide 3">
    <p:spTree>
      <p:nvGrpSpPr>
        <p:cNvPr id="1794" name="Shape 1794"/>
        <p:cNvGrpSpPr/>
        <p:nvPr/>
      </p:nvGrpSpPr>
      <p:grpSpPr>
        <a:xfrm>
          <a:off x="0" y="0"/>
          <a:ext cx="0" cy="0"/>
          <a:chOff x="0" y="0"/>
          <a:chExt cx="0" cy="0"/>
        </a:xfrm>
      </p:grpSpPr>
      <p:sp>
        <p:nvSpPr>
          <p:cNvPr id="1795" name="Google Shape;1795;p203"/>
          <p:cNvSpPr/>
          <p:nvPr>
            <p:ph idx="2" type="pic"/>
          </p:nvPr>
        </p:nvSpPr>
        <p:spPr>
          <a:xfrm>
            <a:off x="587829" y="2079172"/>
            <a:ext cx="5181601" cy="2955471"/>
          </a:xfrm>
          <a:prstGeom prst="rect">
            <a:avLst/>
          </a:prstGeom>
          <a:noFill/>
          <a:ln>
            <a:noFill/>
          </a:ln>
        </p:spPr>
      </p:sp>
      <p:sp>
        <p:nvSpPr>
          <p:cNvPr id="1796" name="Google Shape;1796;p203"/>
          <p:cNvSpPr/>
          <p:nvPr>
            <p:ph idx="3" type="pic"/>
          </p:nvPr>
        </p:nvSpPr>
        <p:spPr>
          <a:xfrm>
            <a:off x="6422572" y="0"/>
            <a:ext cx="5769428" cy="6857999"/>
          </a:xfrm>
          <a:prstGeom prst="rect">
            <a:avLst/>
          </a:prstGeom>
          <a:noFill/>
          <a:ln>
            <a:noFill/>
          </a:ln>
        </p:spPr>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1">
  <p:cSld name="3 pic slide 1">
    <p:spTree>
      <p:nvGrpSpPr>
        <p:cNvPr id="1797" name="Shape 1797"/>
        <p:cNvGrpSpPr/>
        <p:nvPr/>
      </p:nvGrpSpPr>
      <p:grpSpPr>
        <a:xfrm>
          <a:off x="0" y="0"/>
          <a:ext cx="0" cy="0"/>
          <a:chOff x="0" y="0"/>
          <a:chExt cx="0" cy="0"/>
        </a:xfrm>
      </p:grpSpPr>
      <p:sp>
        <p:nvSpPr>
          <p:cNvPr id="1798" name="Google Shape;1798;p204"/>
          <p:cNvSpPr/>
          <p:nvPr>
            <p:ph idx="2" type="pic"/>
          </p:nvPr>
        </p:nvSpPr>
        <p:spPr>
          <a:xfrm>
            <a:off x="0" y="0"/>
            <a:ext cx="5725885" cy="6858000"/>
          </a:xfrm>
          <a:prstGeom prst="rect">
            <a:avLst/>
          </a:prstGeom>
          <a:noFill/>
          <a:ln>
            <a:noFill/>
          </a:ln>
        </p:spPr>
      </p:sp>
      <p:sp>
        <p:nvSpPr>
          <p:cNvPr id="1799" name="Google Shape;1799;p204"/>
          <p:cNvSpPr/>
          <p:nvPr>
            <p:ph idx="3" type="pic"/>
          </p:nvPr>
        </p:nvSpPr>
        <p:spPr>
          <a:xfrm>
            <a:off x="6466117" y="566058"/>
            <a:ext cx="4800603" cy="2732313"/>
          </a:xfrm>
          <a:prstGeom prst="rect">
            <a:avLst/>
          </a:prstGeom>
          <a:noFill/>
          <a:ln>
            <a:noFill/>
          </a:ln>
        </p:spPr>
      </p:sp>
      <p:sp>
        <p:nvSpPr>
          <p:cNvPr id="1800" name="Google Shape;1800;p204"/>
          <p:cNvSpPr/>
          <p:nvPr>
            <p:ph idx="4" type="pic"/>
          </p:nvPr>
        </p:nvSpPr>
        <p:spPr>
          <a:xfrm>
            <a:off x="6466117" y="3559628"/>
            <a:ext cx="4800603" cy="2732313"/>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7">
  <p:cSld name="Content &amp; Image Page 7">
    <p:spTree>
      <p:nvGrpSpPr>
        <p:cNvPr id="165" name="Shape 165"/>
        <p:cNvGrpSpPr/>
        <p:nvPr/>
      </p:nvGrpSpPr>
      <p:grpSpPr>
        <a:xfrm>
          <a:off x="0" y="0"/>
          <a:ext cx="0" cy="0"/>
          <a:chOff x="0" y="0"/>
          <a:chExt cx="0" cy="0"/>
        </a:xfrm>
      </p:grpSpPr>
      <p:sp>
        <p:nvSpPr>
          <p:cNvPr id="166" name="Google Shape;166;p239"/>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7" name="Google Shape;167;p239"/>
          <p:cNvSpPr/>
          <p:nvPr/>
        </p:nvSpPr>
        <p:spPr>
          <a:xfrm>
            <a:off x="6095999"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68" name="Google Shape;168;p239"/>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239"/>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239"/>
          <p:cNvSpPr txBox="1"/>
          <p:nvPr>
            <p:ph idx="3" type="body"/>
          </p:nvPr>
        </p:nvSpPr>
        <p:spPr>
          <a:xfrm>
            <a:off x="6716189" y="4041712"/>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239"/>
          <p:cNvSpPr/>
          <p:nvPr>
            <p:ph idx="4" type="pic"/>
          </p:nvPr>
        </p:nvSpPr>
        <p:spPr>
          <a:xfrm>
            <a:off x="6096000" y="0"/>
            <a:ext cx="6096000" cy="3429000"/>
          </a:xfrm>
          <a:prstGeom prst="rect">
            <a:avLst/>
          </a:prstGeom>
          <a:noFill/>
          <a:ln>
            <a:noFill/>
          </a:ln>
        </p:spPr>
      </p:sp>
      <p:pic>
        <p:nvPicPr>
          <p:cNvPr id="172" name="Google Shape;172;p23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2">
  <p:cSld name="3 pic slide 2">
    <p:spTree>
      <p:nvGrpSpPr>
        <p:cNvPr id="1801" name="Shape 1801"/>
        <p:cNvGrpSpPr/>
        <p:nvPr/>
      </p:nvGrpSpPr>
      <p:grpSpPr>
        <a:xfrm>
          <a:off x="0" y="0"/>
          <a:ext cx="0" cy="0"/>
          <a:chOff x="0" y="0"/>
          <a:chExt cx="0" cy="0"/>
        </a:xfrm>
      </p:grpSpPr>
      <p:sp>
        <p:nvSpPr>
          <p:cNvPr id="1802" name="Google Shape;1802;p205"/>
          <p:cNvSpPr/>
          <p:nvPr>
            <p:ph idx="2" type="pic"/>
          </p:nvPr>
        </p:nvSpPr>
        <p:spPr>
          <a:xfrm>
            <a:off x="587829" y="805543"/>
            <a:ext cx="3374571" cy="5246913"/>
          </a:xfrm>
          <a:prstGeom prst="rect">
            <a:avLst/>
          </a:prstGeom>
          <a:noFill/>
          <a:ln>
            <a:noFill/>
          </a:ln>
        </p:spPr>
      </p:sp>
      <p:sp>
        <p:nvSpPr>
          <p:cNvPr id="1803" name="Google Shape;1803;p205"/>
          <p:cNvSpPr/>
          <p:nvPr>
            <p:ph idx="3" type="pic"/>
          </p:nvPr>
        </p:nvSpPr>
        <p:spPr>
          <a:xfrm>
            <a:off x="4408714" y="805543"/>
            <a:ext cx="3374571" cy="5246913"/>
          </a:xfrm>
          <a:prstGeom prst="rect">
            <a:avLst/>
          </a:prstGeom>
          <a:noFill/>
          <a:ln>
            <a:noFill/>
          </a:ln>
        </p:spPr>
      </p:sp>
      <p:sp>
        <p:nvSpPr>
          <p:cNvPr id="1804" name="Google Shape;1804;p205"/>
          <p:cNvSpPr/>
          <p:nvPr>
            <p:ph idx="4" type="pic"/>
          </p:nvPr>
        </p:nvSpPr>
        <p:spPr>
          <a:xfrm>
            <a:off x="8229599" y="805543"/>
            <a:ext cx="3374571" cy="5246913"/>
          </a:xfrm>
          <a:prstGeom prst="rect">
            <a:avLst/>
          </a:prstGeom>
          <a:noFill/>
          <a:ln>
            <a:noFill/>
          </a:ln>
        </p:spPr>
      </p:sp>
      <p:sp>
        <p:nvSpPr>
          <p:cNvPr id="1805" name="Google Shape;1805;p205"/>
          <p:cNvSpPr/>
          <p:nvPr/>
        </p:nvSpPr>
        <p:spPr>
          <a:xfrm>
            <a:off x="1" y="5029200"/>
            <a:ext cx="1153886"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6" name="Google Shape;1806;p205"/>
          <p:cNvSpPr/>
          <p:nvPr/>
        </p:nvSpPr>
        <p:spPr>
          <a:xfrm>
            <a:off x="7026728" y="0"/>
            <a:ext cx="1959428"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3">
  <p:cSld name="3 pic slide 3">
    <p:spTree>
      <p:nvGrpSpPr>
        <p:cNvPr id="1807" name="Shape 1807"/>
        <p:cNvGrpSpPr/>
        <p:nvPr/>
      </p:nvGrpSpPr>
      <p:grpSpPr>
        <a:xfrm>
          <a:off x="0" y="0"/>
          <a:ext cx="0" cy="0"/>
          <a:chOff x="0" y="0"/>
          <a:chExt cx="0" cy="0"/>
        </a:xfrm>
      </p:grpSpPr>
      <p:sp>
        <p:nvSpPr>
          <p:cNvPr id="1808" name="Google Shape;1808;p206"/>
          <p:cNvSpPr/>
          <p:nvPr>
            <p:ph idx="2" type="pic"/>
          </p:nvPr>
        </p:nvSpPr>
        <p:spPr>
          <a:xfrm>
            <a:off x="4408714" y="1611086"/>
            <a:ext cx="3374571" cy="5246913"/>
          </a:xfrm>
          <a:prstGeom prst="rect">
            <a:avLst/>
          </a:prstGeom>
          <a:noFill/>
          <a:ln>
            <a:noFill/>
          </a:ln>
        </p:spPr>
      </p:sp>
      <p:sp>
        <p:nvSpPr>
          <p:cNvPr id="1809" name="Google Shape;1809;p206"/>
          <p:cNvSpPr/>
          <p:nvPr>
            <p:ph idx="3" type="pic"/>
          </p:nvPr>
        </p:nvSpPr>
        <p:spPr>
          <a:xfrm>
            <a:off x="8229599" y="696687"/>
            <a:ext cx="3374571" cy="6161312"/>
          </a:xfrm>
          <a:prstGeom prst="rect">
            <a:avLst/>
          </a:prstGeom>
          <a:noFill/>
          <a:ln>
            <a:noFill/>
          </a:ln>
        </p:spPr>
      </p:sp>
      <p:sp>
        <p:nvSpPr>
          <p:cNvPr id="1810" name="Google Shape;1810;p206"/>
          <p:cNvSpPr/>
          <p:nvPr/>
        </p:nvSpPr>
        <p:spPr>
          <a:xfrm>
            <a:off x="-1338940" y="3058886"/>
            <a:ext cx="1959428" cy="3799114"/>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1" name="Google Shape;1811;p206"/>
          <p:cNvSpPr/>
          <p:nvPr>
            <p:ph idx="4" type="pic"/>
          </p:nvPr>
        </p:nvSpPr>
        <p:spPr>
          <a:xfrm>
            <a:off x="587826" y="1"/>
            <a:ext cx="3374571" cy="6858000"/>
          </a:xfrm>
          <a:prstGeom prst="rect">
            <a:avLst/>
          </a:prstGeom>
          <a:noFill/>
          <a:ln>
            <a:noFill/>
          </a:ln>
        </p:spPr>
      </p:sp>
      <p:sp>
        <p:nvSpPr>
          <p:cNvPr id="1812" name="Google Shape;1812;p206"/>
          <p:cNvSpPr/>
          <p:nvPr/>
        </p:nvSpPr>
        <p:spPr>
          <a:xfrm>
            <a:off x="3200403" y="1012371"/>
            <a:ext cx="1959428" cy="5845629"/>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3" name="Google Shape;1813;p206"/>
          <p:cNvSpPr/>
          <p:nvPr/>
        </p:nvSpPr>
        <p:spPr>
          <a:xfrm>
            <a:off x="11038114" y="5029200"/>
            <a:ext cx="1153886" cy="18288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14" name="Shape 1814"/>
        <p:cNvGrpSpPr/>
        <p:nvPr/>
      </p:nvGrpSpPr>
      <p:grpSpPr>
        <a:xfrm>
          <a:off x="0" y="0"/>
          <a:ext cx="0" cy="0"/>
          <a:chOff x="0" y="0"/>
          <a:chExt cx="0" cy="0"/>
        </a:xfrm>
      </p:grpSpPr>
      <p:sp>
        <p:nvSpPr>
          <p:cNvPr id="1815" name="Google Shape;1815;p20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6" name="Google Shape;1816;p20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17" name="Google Shape;1817;p2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8" name="Google Shape;1818;p2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9" name="Google Shape;1819;p2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20" name="Shape 1820"/>
        <p:cNvGrpSpPr/>
        <p:nvPr/>
      </p:nvGrpSpPr>
      <p:grpSpPr>
        <a:xfrm>
          <a:off x="0" y="0"/>
          <a:ext cx="0" cy="0"/>
          <a:chOff x="0" y="0"/>
          <a:chExt cx="0" cy="0"/>
        </a:xfrm>
      </p:grpSpPr>
      <p:sp>
        <p:nvSpPr>
          <p:cNvPr id="1821" name="Google Shape;1821;p2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2" name="Google Shape;1822;p20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3" name="Google Shape;1823;p2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4" name="Google Shape;1824;p2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5" name="Google Shape;1825;p2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26" name="Shape 1826"/>
        <p:cNvGrpSpPr/>
        <p:nvPr/>
      </p:nvGrpSpPr>
      <p:grpSpPr>
        <a:xfrm>
          <a:off x="0" y="0"/>
          <a:ext cx="0" cy="0"/>
          <a:chOff x="0" y="0"/>
          <a:chExt cx="0" cy="0"/>
        </a:xfrm>
      </p:grpSpPr>
      <p:sp>
        <p:nvSpPr>
          <p:cNvPr id="1827" name="Google Shape;1827;p20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8" name="Google Shape;1828;p20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29" name="Google Shape;1829;p2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0" name="Google Shape;1830;p2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1" name="Google Shape;1831;p2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2" name="Shape 1832"/>
        <p:cNvGrpSpPr/>
        <p:nvPr/>
      </p:nvGrpSpPr>
      <p:grpSpPr>
        <a:xfrm>
          <a:off x="0" y="0"/>
          <a:ext cx="0" cy="0"/>
          <a:chOff x="0" y="0"/>
          <a:chExt cx="0" cy="0"/>
        </a:xfrm>
      </p:grpSpPr>
      <p:sp>
        <p:nvSpPr>
          <p:cNvPr id="1833" name="Google Shape;1833;p2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4" name="Google Shape;1834;p2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5" name="Google Shape;1835;p2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2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7" name="Google Shape;1837;p2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8" name="Google Shape;1838;p2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39" name="Shape 1839"/>
        <p:cNvGrpSpPr/>
        <p:nvPr/>
      </p:nvGrpSpPr>
      <p:grpSpPr>
        <a:xfrm>
          <a:off x="0" y="0"/>
          <a:ext cx="0" cy="0"/>
          <a:chOff x="0" y="0"/>
          <a:chExt cx="0" cy="0"/>
        </a:xfrm>
      </p:grpSpPr>
      <p:sp>
        <p:nvSpPr>
          <p:cNvPr id="1840" name="Google Shape;1840;p2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1" name="Google Shape;1841;p2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42" name="Google Shape;1842;p21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3" name="Google Shape;1843;p2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44" name="Google Shape;1844;p21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5" name="Google Shape;1845;p2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6" name="Google Shape;1846;p2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7" name="Google Shape;1847;p2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48" name="Shape 1848"/>
        <p:cNvGrpSpPr/>
        <p:nvPr/>
      </p:nvGrpSpPr>
      <p:grpSpPr>
        <a:xfrm>
          <a:off x="0" y="0"/>
          <a:ext cx="0" cy="0"/>
          <a:chOff x="0" y="0"/>
          <a:chExt cx="0" cy="0"/>
        </a:xfrm>
      </p:grpSpPr>
      <p:sp>
        <p:nvSpPr>
          <p:cNvPr id="1849" name="Google Shape;1849;p2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0" name="Google Shape;1850;p2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1" name="Google Shape;1851;p2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2" name="Google Shape;1852;p2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53" name="Shape 1853"/>
        <p:cNvGrpSpPr/>
        <p:nvPr/>
      </p:nvGrpSpPr>
      <p:grpSpPr>
        <a:xfrm>
          <a:off x="0" y="0"/>
          <a:ext cx="0" cy="0"/>
          <a:chOff x="0" y="0"/>
          <a:chExt cx="0" cy="0"/>
        </a:xfrm>
      </p:grpSpPr>
      <p:sp>
        <p:nvSpPr>
          <p:cNvPr id="1854" name="Google Shape;1854;p2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5" name="Google Shape;1855;p2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6" name="Google Shape;1856;p2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57" name="Shape 1857"/>
        <p:cNvGrpSpPr/>
        <p:nvPr/>
      </p:nvGrpSpPr>
      <p:grpSpPr>
        <a:xfrm>
          <a:off x="0" y="0"/>
          <a:ext cx="0" cy="0"/>
          <a:chOff x="0" y="0"/>
          <a:chExt cx="0" cy="0"/>
        </a:xfrm>
      </p:grpSpPr>
      <p:sp>
        <p:nvSpPr>
          <p:cNvPr id="1858" name="Google Shape;1858;p2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9" name="Google Shape;1859;p2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860" name="Google Shape;1860;p2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61" name="Google Shape;1861;p2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2" name="Google Shape;1862;p2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3" name="Google Shape;1863;p2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1">
  <p:cSld name="Contents and Graphics Page 1">
    <p:spTree>
      <p:nvGrpSpPr>
        <p:cNvPr id="173" name="Shape 173"/>
        <p:cNvGrpSpPr/>
        <p:nvPr/>
      </p:nvGrpSpPr>
      <p:grpSpPr>
        <a:xfrm>
          <a:off x="0" y="0"/>
          <a:ext cx="0" cy="0"/>
          <a:chOff x="0" y="0"/>
          <a:chExt cx="0" cy="0"/>
        </a:xfrm>
      </p:grpSpPr>
      <p:sp>
        <p:nvSpPr>
          <p:cNvPr id="174" name="Google Shape;174;p240"/>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240"/>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6" name="Google Shape;176;p240"/>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77" name="Google Shape;177;p240"/>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240"/>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240"/>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64" name="Shape 1864"/>
        <p:cNvGrpSpPr/>
        <p:nvPr/>
      </p:nvGrpSpPr>
      <p:grpSpPr>
        <a:xfrm>
          <a:off x="0" y="0"/>
          <a:ext cx="0" cy="0"/>
          <a:chOff x="0" y="0"/>
          <a:chExt cx="0" cy="0"/>
        </a:xfrm>
      </p:grpSpPr>
      <p:sp>
        <p:nvSpPr>
          <p:cNvPr id="1865" name="Google Shape;1865;p2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6" name="Google Shape;1866;p215"/>
          <p:cNvSpPr/>
          <p:nvPr>
            <p:ph idx="2" type="pic"/>
          </p:nvPr>
        </p:nvSpPr>
        <p:spPr>
          <a:xfrm>
            <a:off x="5183188" y="987425"/>
            <a:ext cx="6172200" cy="4873625"/>
          </a:xfrm>
          <a:prstGeom prst="rect">
            <a:avLst/>
          </a:prstGeom>
          <a:noFill/>
          <a:ln>
            <a:noFill/>
          </a:ln>
        </p:spPr>
      </p:sp>
      <p:sp>
        <p:nvSpPr>
          <p:cNvPr id="1867" name="Google Shape;1867;p2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68" name="Google Shape;1868;p2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9" name="Google Shape;1869;p2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0" name="Google Shape;1870;p2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71" name="Shape 1871"/>
        <p:cNvGrpSpPr/>
        <p:nvPr/>
      </p:nvGrpSpPr>
      <p:grpSpPr>
        <a:xfrm>
          <a:off x="0" y="0"/>
          <a:ext cx="0" cy="0"/>
          <a:chOff x="0" y="0"/>
          <a:chExt cx="0" cy="0"/>
        </a:xfrm>
      </p:grpSpPr>
      <p:sp>
        <p:nvSpPr>
          <p:cNvPr id="1872" name="Google Shape;1872;p2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3" name="Google Shape;1873;p2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4" name="Google Shape;1874;p2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5" name="Google Shape;1875;p2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6" name="Google Shape;1876;p2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77" name="Shape 1877"/>
        <p:cNvGrpSpPr/>
        <p:nvPr/>
      </p:nvGrpSpPr>
      <p:grpSpPr>
        <a:xfrm>
          <a:off x="0" y="0"/>
          <a:ext cx="0" cy="0"/>
          <a:chOff x="0" y="0"/>
          <a:chExt cx="0" cy="0"/>
        </a:xfrm>
      </p:grpSpPr>
      <p:sp>
        <p:nvSpPr>
          <p:cNvPr id="1878" name="Google Shape;1878;p2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9" name="Google Shape;1879;p2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0" name="Google Shape;1880;p2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1" name="Google Shape;1881;p2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2" name="Google Shape;1882;p2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2">
  <p:cSld name="Contents and Graphics Page 2">
    <p:spTree>
      <p:nvGrpSpPr>
        <p:cNvPr id="180" name="Shape 180"/>
        <p:cNvGrpSpPr/>
        <p:nvPr/>
      </p:nvGrpSpPr>
      <p:grpSpPr>
        <a:xfrm>
          <a:off x="0" y="0"/>
          <a:ext cx="0" cy="0"/>
          <a:chOff x="0" y="0"/>
          <a:chExt cx="0" cy="0"/>
        </a:xfrm>
      </p:grpSpPr>
      <p:sp>
        <p:nvSpPr>
          <p:cNvPr id="181" name="Google Shape;181;p241"/>
          <p:cNvSpPr txBox="1"/>
          <p:nvPr>
            <p:ph idx="1" type="body"/>
          </p:nvPr>
        </p:nvSpPr>
        <p:spPr>
          <a:xfrm>
            <a:off x="620189" y="725488"/>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241"/>
          <p:cNvSpPr txBox="1"/>
          <p:nvPr>
            <p:ph idx="2" type="body"/>
          </p:nvPr>
        </p:nvSpPr>
        <p:spPr>
          <a:xfrm>
            <a:off x="620188" y="1233020"/>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241"/>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4" name="Google Shape;184;p241"/>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85" name="Google Shape;185;p241"/>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241"/>
          <p:cNvSpPr txBox="1"/>
          <p:nvPr>
            <p:ph idx="3" type="body"/>
          </p:nvPr>
        </p:nvSpPr>
        <p:spPr>
          <a:xfrm>
            <a:off x="620189" y="3234772"/>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241"/>
          <p:cNvSpPr txBox="1"/>
          <p:nvPr>
            <p:ph idx="4" type="body"/>
          </p:nvPr>
        </p:nvSpPr>
        <p:spPr>
          <a:xfrm>
            <a:off x="620188" y="3742304"/>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3">
  <p:cSld name="Contents and Graphics Page 3">
    <p:spTree>
      <p:nvGrpSpPr>
        <p:cNvPr id="188" name="Shape 188"/>
        <p:cNvGrpSpPr/>
        <p:nvPr/>
      </p:nvGrpSpPr>
      <p:grpSpPr>
        <a:xfrm>
          <a:off x="0" y="0"/>
          <a:ext cx="0" cy="0"/>
          <a:chOff x="0" y="0"/>
          <a:chExt cx="0" cy="0"/>
        </a:xfrm>
      </p:grpSpPr>
      <p:sp>
        <p:nvSpPr>
          <p:cNvPr id="189" name="Google Shape;189;p242"/>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190" name="Google Shape;190;p242"/>
          <p:cNvSpPr/>
          <p:nvPr/>
        </p:nvSpPr>
        <p:spPr>
          <a:xfrm>
            <a:off x="9923929" y="0"/>
            <a:ext cx="2268071"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1" name="Google Shape;191;p242"/>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192" name="Google Shape;192;p242"/>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242"/>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242"/>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4">
  <p:cSld name="Contents and Graphics Page 4">
    <p:spTree>
      <p:nvGrpSpPr>
        <p:cNvPr id="195" name="Shape 195"/>
        <p:cNvGrpSpPr/>
        <p:nvPr/>
      </p:nvGrpSpPr>
      <p:grpSpPr>
        <a:xfrm>
          <a:off x="0" y="0"/>
          <a:ext cx="0" cy="0"/>
          <a:chOff x="0" y="0"/>
          <a:chExt cx="0" cy="0"/>
        </a:xfrm>
      </p:grpSpPr>
      <p:sp>
        <p:nvSpPr>
          <p:cNvPr id="196" name="Google Shape;196;p243"/>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197" name="Google Shape;197;p243"/>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198" name="Google Shape;198;p243"/>
          <p:cNvSpPr txBox="1"/>
          <p:nvPr>
            <p:ph idx="1" type="body"/>
          </p:nvPr>
        </p:nvSpPr>
        <p:spPr>
          <a:xfrm>
            <a:off x="620189" y="725488"/>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243"/>
          <p:cNvSpPr txBox="1"/>
          <p:nvPr>
            <p:ph idx="2" type="body"/>
          </p:nvPr>
        </p:nvSpPr>
        <p:spPr>
          <a:xfrm>
            <a:off x="620188" y="1233020"/>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243"/>
          <p:cNvSpPr txBox="1"/>
          <p:nvPr>
            <p:ph idx="3" type="body"/>
          </p:nvPr>
        </p:nvSpPr>
        <p:spPr>
          <a:xfrm>
            <a:off x="620189" y="2652852"/>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243"/>
          <p:cNvSpPr txBox="1"/>
          <p:nvPr>
            <p:ph idx="4" type="body"/>
          </p:nvPr>
        </p:nvSpPr>
        <p:spPr>
          <a:xfrm>
            <a:off x="620188" y="3160384"/>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243"/>
          <p:cNvSpPr txBox="1"/>
          <p:nvPr>
            <p:ph idx="5" type="body"/>
          </p:nvPr>
        </p:nvSpPr>
        <p:spPr>
          <a:xfrm>
            <a:off x="620189" y="4566713"/>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243"/>
          <p:cNvSpPr txBox="1"/>
          <p:nvPr>
            <p:ph idx="6" type="body"/>
          </p:nvPr>
        </p:nvSpPr>
        <p:spPr>
          <a:xfrm>
            <a:off x="620188" y="5074245"/>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and Graphics Page 4">
  <p:cSld name="1_Contents and Graphics Page 4">
    <p:spTree>
      <p:nvGrpSpPr>
        <p:cNvPr id="204" name="Shape 204"/>
        <p:cNvGrpSpPr/>
        <p:nvPr/>
      </p:nvGrpSpPr>
      <p:grpSpPr>
        <a:xfrm>
          <a:off x="0" y="0"/>
          <a:ext cx="0" cy="0"/>
          <a:chOff x="0" y="0"/>
          <a:chExt cx="0" cy="0"/>
        </a:xfrm>
      </p:grpSpPr>
      <p:sp>
        <p:nvSpPr>
          <p:cNvPr id="205" name="Google Shape;205;p244"/>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206" name="Google Shape;206;p244"/>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207" name="Google Shape;207;p244"/>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5200"/>
              <a:buNone/>
              <a:defRPr b="0" i="0" sz="52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244"/>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244"/>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cSld name="Title Slide ">
    <p:spTree>
      <p:nvGrpSpPr>
        <p:cNvPr id="25" name="Shape 25"/>
        <p:cNvGrpSpPr/>
        <p:nvPr/>
      </p:nvGrpSpPr>
      <p:grpSpPr>
        <a:xfrm>
          <a:off x="0" y="0"/>
          <a:ext cx="0" cy="0"/>
          <a:chOff x="0" y="0"/>
          <a:chExt cx="0" cy="0"/>
        </a:xfrm>
      </p:grpSpPr>
      <p:sp>
        <p:nvSpPr>
          <p:cNvPr id="26" name="Google Shape;26;p218"/>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 name="Google Shape;27;p218"/>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28" name="Google Shape;28;p218"/>
          <p:cNvPicPr preferRelativeResize="0"/>
          <p:nvPr/>
        </p:nvPicPr>
        <p:blipFill rotWithShape="1">
          <a:blip r:embed="rId3">
            <a:alphaModFix/>
          </a:blip>
          <a:srcRect b="0" l="0" r="0" t="0"/>
          <a:stretch/>
        </p:blipFill>
        <p:spPr>
          <a:xfrm>
            <a:off x="3781504" y="1956392"/>
            <a:ext cx="4331282" cy="33308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and Graphics Page 4">
  <p:cSld name="2_Contents and Graphics Page 4">
    <p:spTree>
      <p:nvGrpSpPr>
        <p:cNvPr id="210" name="Shape 210"/>
        <p:cNvGrpSpPr/>
        <p:nvPr/>
      </p:nvGrpSpPr>
      <p:grpSpPr>
        <a:xfrm>
          <a:off x="0" y="0"/>
          <a:ext cx="0" cy="0"/>
          <a:chOff x="0" y="0"/>
          <a:chExt cx="0" cy="0"/>
        </a:xfrm>
      </p:grpSpPr>
      <p:sp>
        <p:nvSpPr>
          <p:cNvPr id="211" name="Google Shape;211;p245"/>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212" name="Google Shape;212;p245"/>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213" name="Google Shape;213;p245"/>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245"/>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5">
  <p:cSld name="Contents and Graphics Page 5">
    <p:spTree>
      <p:nvGrpSpPr>
        <p:cNvPr id="215" name="Shape 215"/>
        <p:cNvGrpSpPr/>
        <p:nvPr/>
      </p:nvGrpSpPr>
      <p:grpSpPr>
        <a:xfrm>
          <a:off x="0" y="0"/>
          <a:ext cx="0" cy="0"/>
          <a:chOff x="0" y="0"/>
          <a:chExt cx="0" cy="0"/>
        </a:xfrm>
      </p:grpSpPr>
      <p:sp>
        <p:nvSpPr>
          <p:cNvPr id="216" name="Google Shape;216;p246"/>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17" name="Google Shape;217;p246"/>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18" name="Google Shape;218;p246"/>
          <p:cNvSpPr txBox="1"/>
          <p:nvPr>
            <p:ph idx="1" type="body"/>
          </p:nvPr>
        </p:nvSpPr>
        <p:spPr>
          <a:xfrm>
            <a:off x="620189" y="3846640"/>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246"/>
          <p:cNvSpPr txBox="1"/>
          <p:nvPr>
            <p:ph idx="2" type="body"/>
          </p:nvPr>
        </p:nvSpPr>
        <p:spPr>
          <a:xfrm>
            <a:off x="620189" y="4354171"/>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246"/>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21" name="Google Shape;221;p246"/>
          <p:cNvSpPr txBox="1"/>
          <p:nvPr>
            <p:ph idx="3"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246"/>
          <p:cNvSpPr txBox="1"/>
          <p:nvPr>
            <p:ph idx="4"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p246"/>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24" name="Google Shape;224;p246"/>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25" name="Google Shape;225;p246"/>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6">
  <p:cSld name="Contents and Graphics Page 6">
    <p:spTree>
      <p:nvGrpSpPr>
        <p:cNvPr id="226" name="Shape 226"/>
        <p:cNvGrpSpPr/>
        <p:nvPr/>
      </p:nvGrpSpPr>
      <p:grpSpPr>
        <a:xfrm>
          <a:off x="0" y="0"/>
          <a:ext cx="0" cy="0"/>
          <a:chOff x="0" y="0"/>
          <a:chExt cx="0" cy="0"/>
        </a:xfrm>
      </p:grpSpPr>
      <p:sp>
        <p:nvSpPr>
          <p:cNvPr id="227" name="Google Shape;227;p247"/>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28" name="Google Shape;228;p247"/>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29" name="Google Shape;229;p247"/>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30" name="Google Shape;230;p247"/>
          <p:cNvSpPr txBox="1"/>
          <p:nvPr>
            <p:ph idx="1" type="body"/>
          </p:nvPr>
        </p:nvSpPr>
        <p:spPr>
          <a:xfrm>
            <a:off x="620189" y="299192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247"/>
          <p:cNvSpPr txBox="1"/>
          <p:nvPr>
            <p:ph idx="2" type="body"/>
          </p:nvPr>
        </p:nvSpPr>
        <p:spPr>
          <a:xfrm>
            <a:off x="620189" y="3499457"/>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247"/>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247"/>
          <p:cNvSpPr txBox="1"/>
          <p:nvPr>
            <p:ph idx="4" type="body"/>
          </p:nvPr>
        </p:nvSpPr>
        <p:spPr>
          <a:xfrm>
            <a:off x="6716189" y="1233019"/>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247"/>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247"/>
          <p:cNvSpPr txBox="1"/>
          <p:nvPr>
            <p:ph idx="6"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247"/>
          <p:cNvSpPr txBox="1"/>
          <p:nvPr>
            <p:ph idx="7" type="body"/>
          </p:nvPr>
        </p:nvSpPr>
        <p:spPr>
          <a:xfrm>
            <a:off x="6716189" y="4549243"/>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7" name="Google Shape;237;p24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7">
  <p:cSld name="Contents and Graphics Page 7">
    <p:spTree>
      <p:nvGrpSpPr>
        <p:cNvPr id="238" name="Shape 238"/>
        <p:cNvGrpSpPr/>
        <p:nvPr/>
      </p:nvGrpSpPr>
      <p:grpSpPr>
        <a:xfrm>
          <a:off x="0" y="0"/>
          <a:ext cx="0" cy="0"/>
          <a:chOff x="0" y="0"/>
          <a:chExt cx="0" cy="0"/>
        </a:xfrm>
      </p:grpSpPr>
      <p:sp>
        <p:nvSpPr>
          <p:cNvPr id="239" name="Google Shape;239;p248"/>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40" name="Google Shape;240;p248"/>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41" name="Google Shape;241;p248"/>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42" name="Google Shape;242;p248"/>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248"/>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248"/>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248"/>
          <p:cNvSpPr txBox="1"/>
          <p:nvPr>
            <p:ph idx="4" type="body"/>
          </p:nvPr>
        </p:nvSpPr>
        <p:spPr>
          <a:xfrm>
            <a:off x="6716189" y="1233019"/>
            <a:ext cx="4634563" cy="163057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248"/>
          <p:cNvSpPr txBox="1"/>
          <p:nvPr>
            <p:ph idx="5"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248"/>
          <p:cNvSpPr txBox="1"/>
          <p:nvPr>
            <p:ph idx="6" type="body"/>
          </p:nvPr>
        </p:nvSpPr>
        <p:spPr>
          <a:xfrm>
            <a:off x="6716189" y="4549243"/>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48" name="Google Shape;248;p24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1">
  <p:cSld name="Statistic Slide 1">
    <p:spTree>
      <p:nvGrpSpPr>
        <p:cNvPr id="249" name="Shape 249"/>
        <p:cNvGrpSpPr/>
        <p:nvPr/>
      </p:nvGrpSpPr>
      <p:grpSpPr>
        <a:xfrm>
          <a:off x="0" y="0"/>
          <a:ext cx="0" cy="0"/>
          <a:chOff x="0" y="0"/>
          <a:chExt cx="0" cy="0"/>
        </a:xfrm>
      </p:grpSpPr>
      <p:sp>
        <p:nvSpPr>
          <p:cNvPr id="250" name="Google Shape;250;p249"/>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51" name="Google Shape;251;p249"/>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52" name="Google Shape;252;p249"/>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53" name="Google Shape;253;p249"/>
          <p:cNvSpPr txBox="1"/>
          <p:nvPr>
            <p:ph idx="1" type="body"/>
          </p:nvPr>
        </p:nvSpPr>
        <p:spPr>
          <a:xfrm>
            <a:off x="634518"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249"/>
          <p:cNvSpPr txBox="1"/>
          <p:nvPr>
            <p:ph idx="2" type="body"/>
          </p:nvPr>
        </p:nvSpPr>
        <p:spPr>
          <a:xfrm>
            <a:off x="522220"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249"/>
          <p:cNvSpPr txBox="1"/>
          <p:nvPr>
            <p:ph idx="3"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249"/>
          <p:cNvSpPr txBox="1"/>
          <p:nvPr>
            <p:ph idx="4"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249"/>
          <p:cNvSpPr txBox="1"/>
          <p:nvPr>
            <p:ph idx="5"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249"/>
          <p:cNvSpPr txBox="1"/>
          <p:nvPr>
            <p:ph idx="6"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249"/>
          <p:cNvSpPr txBox="1"/>
          <p:nvPr>
            <p:ph idx="7"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0" name="Google Shape;260;p24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2">
  <p:cSld name="Statistic Slide 2">
    <p:spTree>
      <p:nvGrpSpPr>
        <p:cNvPr id="261" name="Shape 261"/>
        <p:cNvGrpSpPr/>
        <p:nvPr/>
      </p:nvGrpSpPr>
      <p:grpSpPr>
        <a:xfrm>
          <a:off x="0" y="0"/>
          <a:ext cx="0" cy="0"/>
          <a:chOff x="0" y="0"/>
          <a:chExt cx="0" cy="0"/>
        </a:xfrm>
      </p:grpSpPr>
      <p:sp>
        <p:nvSpPr>
          <p:cNvPr id="262" name="Google Shape;262;p250"/>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63" name="Google Shape;263;p250"/>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64" name="Google Shape;264;p250"/>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65" name="Google Shape;265;p250"/>
          <p:cNvSpPr txBox="1"/>
          <p:nvPr>
            <p:ph idx="1"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250"/>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267" name="Google Shape;267;p25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268" name="Google Shape;268;p250"/>
          <p:cNvSpPr txBox="1"/>
          <p:nvPr>
            <p:ph idx="2"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250"/>
          <p:cNvSpPr txBox="1"/>
          <p:nvPr>
            <p:ph idx="3"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250"/>
          <p:cNvSpPr txBox="1"/>
          <p:nvPr>
            <p:ph idx="4"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250"/>
          <p:cNvSpPr txBox="1"/>
          <p:nvPr>
            <p:ph idx="5" type="body"/>
          </p:nvPr>
        </p:nvSpPr>
        <p:spPr>
          <a:xfrm>
            <a:off x="623630"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250"/>
          <p:cNvSpPr txBox="1"/>
          <p:nvPr>
            <p:ph idx="6" type="body"/>
          </p:nvPr>
        </p:nvSpPr>
        <p:spPr>
          <a:xfrm>
            <a:off x="511332"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250"/>
          <p:cNvSpPr txBox="1"/>
          <p:nvPr>
            <p:ph idx="7" type="body"/>
          </p:nvPr>
        </p:nvSpPr>
        <p:spPr>
          <a:xfrm>
            <a:off x="612746"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250"/>
          <p:cNvSpPr txBox="1"/>
          <p:nvPr>
            <p:ph idx="8" type="body"/>
          </p:nvPr>
        </p:nvSpPr>
        <p:spPr>
          <a:xfrm>
            <a:off x="500448"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3">
  <p:cSld name="Statistic Slide 3">
    <p:spTree>
      <p:nvGrpSpPr>
        <p:cNvPr id="275" name="Shape 275"/>
        <p:cNvGrpSpPr/>
        <p:nvPr/>
      </p:nvGrpSpPr>
      <p:grpSpPr>
        <a:xfrm>
          <a:off x="0" y="0"/>
          <a:ext cx="0" cy="0"/>
          <a:chOff x="0" y="0"/>
          <a:chExt cx="0" cy="0"/>
        </a:xfrm>
      </p:grpSpPr>
      <p:sp>
        <p:nvSpPr>
          <p:cNvPr id="276" name="Google Shape;276;p251"/>
          <p:cNvSpPr/>
          <p:nvPr/>
        </p:nvSpPr>
        <p:spPr>
          <a:xfrm>
            <a:off x="4176970" y="0"/>
            <a:ext cx="4205031" cy="6857999"/>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77" name="Google Shape;277;p251"/>
          <p:cNvSpPr/>
          <p:nvPr/>
        </p:nvSpPr>
        <p:spPr>
          <a:xfrm>
            <a:off x="-21008" y="1"/>
            <a:ext cx="4197978" cy="6857999"/>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78" name="Google Shape;278;p251"/>
          <p:cNvSpPr/>
          <p:nvPr/>
        </p:nvSpPr>
        <p:spPr>
          <a:xfrm>
            <a:off x="8371114" y="0"/>
            <a:ext cx="3831772"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79" name="Google Shape;279;p251"/>
          <p:cNvSpPr txBox="1"/>
          <p:nvPr>
            <p:ph idx="1" type="body"/>
          </p:nvPr>
        </p:nvSpPr>
        <p:spPr>
          <a:xfrm>
            <a:off x="45608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251"/>
          <p:cNvSpPr txBox="1"/>
          <p:nvPr>
            <p:ph idx="2" type="body"/>
          </p:nvPr>
        </p:nvSpPr>
        <p:spPr>
          <a:xfrm>
            <a:off x="4560817"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1" name="Google Shape;281;p251"/>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282" name="Google Shape;282;p251"/>
          <p:cNvSpPr txBox="1"/>
          <p:nvPr>
            <p:ph idx="3" type="body"/>
          </p:nvPr>
        </p:nvSpPr>
        <p:spPr>
          <a:xfrm>
            <a:off x="8653846"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251"/>
          <p:cNvSpPr txBox="1"/>
          <p:nvPr>
            <p:ph idx="4" type="body"/>
          </p:nvPr>
        </p:nvSpPr>
        <p:spPr>
          <a:xfrm>
            <a:off x="8653846"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251"/>
          <p:cNvSpPr/>
          <p:nvPr/>
        </p:nvSpPr>
        <p:spPr>
          <a:xfrm>
            <a:off x="2083424" y="3429000"/>
            <a:ext cx="4187091" cy="3439886"/>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285" name="Google Shape;285;p251"/>
          <p:cNvSpPr txBox="1"/>
          <p:nvPr>
            <p:ph idx="5" type="body"/>
          </p:nvPr>
        </p:nvSpPr>
        <p:spPr>
          <a:xfrm>
            <a:off x="2460219" y="5040831"/>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251"/>
          <p:cNvSpPr txBox="1"/>
          <p:nvPr>
            <p:ph idx="6" type="body"/>
          </p:nvPr>
        </p:nvSpPr>
        <p:spPr>
          <a:xfrm>
            <a:off x="2460219" y="3665004"/>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251"/>
          <p:cNvSpPr txBox="1"/>
          <p:nvPr>
            <p:ph idx="7" type="body"/>
          </p:nvPr>
        </p:nvSpPr>
        <p:spPr>
          <a:xfrm>
            <a:off x="4560817"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251"/>
          <p:cNvSpPr txBox="1"/>
          <p:nvPr>
            <p:ph idx="8" type="body"/>
          </p:nvPr>
        </p:nvSpPr>
        <p:spPr>
          <a:xfrm>
            <a:off x="2460219" y="54000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251"/>
          <p:cNvSpPr txBox="1"/>
          <p:nvPr>
            <p:ph idx="9" type="body"/>
          </p:nvPr>
        </p:nvSpPr>
        <p:spPr>
          <a:xfrm>
            <a:off x="8632075"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251"/>
          <p:cNvSpPr txBox="1"/>
          <p:nvPr>
            <p:ph idx="13" type="body"/>
          </p:nvPr>
        </p:nvSpPr>
        <p:spPr>
          <a:xfrm>
            <a:off x="304503"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251"/>
          <p:cNvSpPr txBox="1"/>
          <p:nvPr>
            <p:ph idx="14" type="body"/>
          </p:nvPr>
        </p:nvSpPr>
        <p:spPr>
          <a:xfrm>
            <a:off x="304503"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251"/>
          <p:cNvSpPr txBox="1"/>
          <p:nvPr>
            <p:ph idx="15" type="body"/>
          </p:nvPr>
        </p:nvSpPr>
        <p:spPr>
          <a:xfrm>
            <a:off x="2936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1">
  <p:cSld name="2 Pic Slide 1">
    <p:spTree>
      <p:nvGrpSpPr>
        <p:cNvPr id="293" name="Shape 293"/>
        <p:cNvGrpSpPr/>
        <p:nvPr/>
      </p:nvGrpSpPr>
      <p:grpSpPr>
        <a:xfrm>
          <a:off x="0" y="0"/>
          <a:ext cx="0" cy="0"/>
          <a:chOff x="0" y="0"/>
          <a:chExt cx="0" cy="0"/>
        </a:xfrm>
      </p:grpSpPr>
      <p:sp>
        <p:nvSpPr>
          <p:cNvPr id="294" name="Google Shape;294;p252"/>
          <p:cNvSpPr/>
          <p:nvPr>
            <p:ph idx="2" type="pic"/>
          </p:nvPr>
        </p:nvSpPr>
        <p:spPr>
          <a:xfrm>
            <a:off x="0" y="0"/>
            <a:ext cx="6096000" cy="6858000"/>
          </a:xfrm>
          <a:prstGeom prst="rect">
            <a:avLst/>
          </a:prstGeom>
          <a:noFill/>
          <a:ln>
            <a:noFill/>
          </a:ln>
        </p:spPr>
      </p:sp>
      <p:sp>
        <p:nvSpPr>
          <p:cNvPr id="295" name="Google Shape;295;p252"/>
          <p:cNvSpPr/>
          <p:nvPr/>
        </p:nvSpPr>
        <p:spPr>
          <a:xfrm>
            <a:off x="4811486" y="4441371"/>
            <a:ext cx="2558143" cy="2416629"/>
          </a:xfrm>
          <a:custGeom>
            <a:rect b="b" l="l" r="r" t="t"/>
            <a:pathLst>
              <a:path extrusionOk="0" h="2416629" w="2558143">
                <a:moveTo>
                  <a:pt x="0" y="0"/>
                </a:moveTo>
                <a:lnTo>
                  <a:pt x="2285999" y="0"/>
                </a:lnTo>
                <a:lnTo>
                  <a:pt x="2285999" y="1300843"/>
                </a:lnTo>
                <a:lnTo>
                  <a:pt x="2558143" y="1300843"/>
                </a:lnTo>
                <a:lnTo>
                  <a:pt x="2558143" y="2416629"/>
                </a:lnTo>
                <a:lnTo>
                  <a:pt x="0" y="2416629"/>
                </a:lnTo>
                <a:close/>
              </a:path>
            </a:pathLst>
          </a:custGeom>
          <a:solidFill>
            <a:schemeClr val="accent1"/>
          </a:solidFill>
          <a:ln cap="flat" cmpd="sng" w="12700">
            <a:solidFill>
              <a:srgbClr val="AE304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252"/>
          <p:cNvSpPr/>
          <p:nvPr/>
        </p:nvSpPr>
        <p:spPr>
          <a:xfrm>
            <a:off x="10482943" y="489857"/>
            <a:ext cx="1709057" cy="63681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252"/>
          <p:cNvSpPr/>
          <p:nvPr>
            <p:ph idx="3" type="pic"/>
          </p:nvPr>
        </p:nvSpPr>
        <p:spPr>
          <a:xfrm>
            <a:off x="7097485" y="1115786"/>
            <a:ext cx="4153539" cy="4626428"/>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2">
  <p:cSld name="2 pic slide 2">
    <p:spTree>
      <p:nvGrpSpPr>
        <p:cNvPr id="298" name="Shape 298"/>
        <p:cNvGrpSpPr/>
        <p:nvPr/>
      </p:nvGrpSpPr>
      <p:grpSpPr>
        <a:xfrm>
          <a:off x="0" y="0"/>
          <a:ext cx="0" cy="0"/>
          <a:chOff x="0" y="0"/>
          <a:chExt cx="0" cy="0"/>
        </a:xfrm>
      </p:grpSpPr>
      <p:sp>
        <p:nvSpPr>
          <p:cNvPr id="299" name="Google Shape;299;p253"/>
          <p:cNvSpPr/>
          <p:nvPr>
            <p:ph idx="2" type="pic"/>
          </p:nvPr>
        </p:nvSpPr>
        <p:spPr>
          <a:xfrm>
            <a:off x="6531430" y="1115786"/>
            <a:ext cx="4626428" cy="4626428"/>
          </a:xfrm>
          <a:prstGeom prst="rect">
            <a:avLst/>
          </a:prstGeom>
          <a:noFill/>
          <a:ln>
            <a:noFill/>
          </a:ln>
        </p:spPr>
      </p:sp>
      <p:sp>
        <p:nvSpPr>
          <p:cNvPr id="300" name="Google Shape;300;p253"/>
          <p:cNvSpPr/>
          <p:nvPr/>
        </p:nvSpPr>
        <p:spPr>
          <a:xfrm>
            <a:off x="10178143" y="3429000"/>
            <a:ext cx="2013857" cy="35814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253"/>
          <p:cNvSpPr/>
          <p:nvPr/>
        </p:nvSpPr>
        <p:spPr>
          <a:xfrm>
            <a:off x="4071257" y="337457"/>
            <a:ext cx="2013857" cy="66729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253"/>
          <p:cNvSpPr/>
          <p:nvPr>
            <p:ph idx="3" type="pic"/>
          </p:nvPr>
        </p:nvSpPr>
        <p:spPr>
          <a:xfrm>
            <a:off x="947058" y="1115786"/>
            <a:ext cx="4626428" cy="4626428"/>
          </a:xfrm>
          <a:prstGeom prst="rect">
            <a:avLst/>
          </a:prstGeom>
          <a:noFill/>
          <a:ln>
            <a:noFill/>
          </a:ln>
        </p:spPr>
      </p:sp>
      <p:sp>
        <p:nvSpPr>
          <p:cNvPr id="303" name="Google Shape;303;p253"/>
          <p:cNvSpPr/>
          <p:nvPr/>
        </p:nvSpPr>
        <p:spPr>
          <a:xfrm>
            <a:off x="0" y="5029200"/>
            <a:ext cx="1709057"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3">
  <p:cSld name="2 pic slide 3">
    <p:spTree>
      <p:nvGrpSpPr>
        <p:cNvPr id="304" name="Shape 304"/>
        <p:cNvGrpSpPr/>
        <p:nvPr/>
      </p:nvGrpSpPr>
      <p:grpSpPr>
        <a:xfrm>
          <a:off x="0" y="0"/>
          <a:ext cx="0" cy="0"/>
          <a:chOff x="0" y="0"/>
          <a:chExt cx="0" cy="0"/>
        </a:xfrm>
      </p:grpSpPr>
      <p:sp>
        <p:nvSpPr>
          <p:cNvPr id="305" name="Google Shape;305;p254"/>
          <p:cNvSpPr/>
          <p:nvPr>
            <p:ph idx="2" type="pic"/>
          </p:nvPr>
        </p:nvSpPr>
        <p:spPr>
          <a:xfrm>
            <a:off x="587829" y="2079172"/>
            <a:ext cx="5181601" cy="2955471"/>
          </a:xfrm>
          <a:prstGeom prst="rect">
            <a:avLst/>
          </a:prstGeom>
          <a:noFill/>
          <a:ln>
            <a:noFill/>
          </a:ln>
        </p:spPr>
      </p:sp>
      <p:sp>
        <p:nvSpPr>
          <p:cNvPr id="306" name="Google Shape;306;p254"/>
          <p:cNvSpPr/>
          <p:nvPr>
            <p:ph idx="3" type="pic"/>
          </p:nvPr>
        </p:nvSpPr>
        <p:spPr>
          <a:xfrm>
            <a:off x="6422572" y="0"/>
            <a:ext cx="5769428" cy="6857999"/>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29" name="Shape 29"/>
        <p:cNvGrpSpPr/>
        <p:nvPr/>
      </p:nvGrpSpPr>
      <p:grpSpPr>
        <a:xfrm>
          <a:off x="0" y="0"/>
          <a:ext cx="0" cy="0"/>
          <a:chOff x="0" y="0"/>
          <a:chExt cx="0" cy="0"/>
        </a:xfrm>
      </p:grpSpPr>
      <p:sp>
        <p:nvSpPr>
          <p:cNvPr id="30" name="Google Shape;30;p219"/>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 name="Google Shape;31;p219"/>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32" name="Google Shape;32;p219"/>
          <p:cNvPicPr preferRelativeResize="0"/>
          <p:nvPr/>
        </p:nvPicPr>
        <p:blipFill rotWithShape="1">
          <a:blip r:embed="rId3">
            <a:alphaModFix/>
          </a:blip>
          <a:srcRect b="0" l="0" r="0" t="0"/>
          <a:stretch/>
        </p:blipFill>
        <p:spPr>
          <a:xfrm>
            <a:off x="782791" y="726831"/>
            <a:ext cx="1529310" cy="6858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1">
  <p:cSld name="3 pic slide 1">
    <p:spTree>
      <p:nvGrpSpPr>
        <p:cNvPr id="307" name="Shape 307"/>
        <p:cNvGrpSpPr/>
        <p:nvPr/>
      </p:nvGrpSpPr>
      <p:grpSpPr>
        <a:xfrm>
          <a:off x="0" y="0"/>
          <a:ext cx="0" cy="0"/>
          <a:chOff x="0" y="0"/>
          <a:chExt cx="0" cy="0"/>
        </a:xfrm>
      </p:grpSpPr>
      <p:sp>
        <p:nvSpPr>
          <p:cNvPr id="308" name="Google Shape;308;p255"/>
          <p:cNvSpPr/>
          <p:nvPr>
            <p:ph idx="2" type="pic"/>
          </p:nvPr>
        </p:nvSpPr>
        <p:spPr>
          <a:xfrm>
            <a:off x="0" y="0"/>
            <a:ext cx="5725885" cy="6858000"/>
          </a:xfrm>
          <a:prstGeom prst="rect">
            <a:avLst/>
          </a:prstGeom>
          <a:noFill/>
          <a:ln>
            <a:noFill/>
          </a:ln>
        </p:spPr>
      </p:sp>
      <p:sp>
        <p:nvSpPr>
          <p:cNvPr id="309" name="Google Shape;309;p255"/>
          <p:cNvSpPr/>
          <p:nvPr>
            <p:ph idx="3" type="pic"/>
          </p:nvPr>
        </p:nvSpPr>
        <p:spPr>
          <a:xfrm>
            <a:off x="6466117" y="566058"/>
            <a:ext cx="4800603" cy="2732313"/>
          </a:xfrm>
          <a:prstGeom prst="rect">
            <a:avLst/>
          </a:prstGeom>
          <a:noFill/>
          <a:ln>
            <a:noFill/>
          </a:ln>
        </p:spPr>
      </p:sp>
      <p:sp>
        <p:nvSpPr>
          <p:cNvPr id="310" name="Google Shape;310;p255"/>
          <p:cNvSpPr/>
          <p:nvPr>
            <p:ph idx="4" type="pic"/>
          </p:nvPr>
        </p:nvSpPr>
        <p:spPr>
          <a:xfrm>
            <a:off x="6466117" y="3559628"/>
            <a:ext cx="4800603" cy="2732313"/>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2">
  <p:cSld name="3 pic slide 2">
    <p:spTree>
      <p:nvGrpSpPr>
        <p:cNvPr id="311" name="Shape 311"/>
        <p:cNvGrpSpPr/>
        <p:nvPr/>
      </p:nvGrpSpPr>
      <p:grpSpPr>
        <a:xfrm>
          <a:off x="0" y="0"/>
          <a:ext cx="0" cy="0"/>
          <a:chOff x="0" y="0"/>
          <a:chExt cx="0" cy="0"/>
        </a:xfrm>
      </p:grpSpPr>
      <p:sp>
        <p:nvSpPr>
          <p:cNvPr id="312" name="Google Shape;312;p256"/>
          <p:cNvSpPr/>
          <p:nvPr>
            <p:ph idx="2" type="pic"/>
          </p:nvPr>
        </p:nvSpPr>
        <p:spPr>
          <a:xfrm>
            <a:off x="587829" y="805543"/>
            <a:ext cx="3374571" cy="5246913"/>
          </a:xfrm>
          <a:prstGeom prst="rect">
            <a:avLst/>
          </a:prstGeom>
          <a:noFill/>
          <a:ln>
            <a:noFill/>
          </a:ln>
        </p:spPr>
      </p:sp>
      <p:sp>
        <p:nvSpPr>
          <p:cNvPr id="313" name="Google Shape;313;p256"/>
          <p:cNvSpPr/>
          <p:nvPr>
            <p:ph idx="3" type="pic"/>
          </p:nvPr>
        </p:nvSpPr>
        <p:spPr>
          <a:xfrm>
            <a:off x="4408714" y="805543"/>
            <a:ext cx="3374571" cy="5246913"/>
          </a:xfrm>
          <a:prstGeom prst="rect">
            <a:avLst/>
          </a:prstGeom>
          <a:noFill/>
          <a:ln>
            <a:noFill/>
          </a:ln>
        </p:spPr>
      </p:sp>
      <p:sp>
        <p:nvSpPr>
          <p:cNvPr id="314" name="Google Shape;314;p256"/>
          <p:cNvSpPr/>
          <p:nvPr>
            <p:ph idx="4" type="pic"/>
          </p:nvPr>
        </p:nvSpPr>
        <p:spPr>
          <a:xfrm>
            <a:off x="8229599" y="805543"/>
            <a:ext cx="3374571" cy="5246913"/>
          </a:xfrm>
          <a:prstGeom prst="rect">
            <a:avLst/>
          </a:prstGeom>
          <a:noFill/>
          <a:ln>
            <a:noFill/>
          </a:ln>
        </p:spPr>
      </p:sp>
      <p:sp>
        <p:nvSpPr>
          <p:cNvPr id="315" name="Google Shape;315;p256"/>
          <p:cNvSpPr/>
          <p:nvPr/>
        </p:nvSpPr>
        <p:spPr>
          <a:xfrm>
            <a:off x="1" y="5029200"/>
            <a:ext cx="1153886"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256"/>
          <p:cNvSpPr/>
          <p:nvPr/>
        </p:nvSpPr>
        <p:spPr>
          <a:xfrm>
            <a:off x="7026728" y="0"/>
            <a:ext cx="1959428"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3">
  <p:cSld name="3 pic slide 3">
    <p:spTree>
      <p:nvGrpSpPr>
        <p:cNvPr id="317" name="Shape 317"/>
        <p:cNvGrpSpPr/>
        <p:nvPr/>
      </p:nvGrpSpPr>
      <p:grpSpPr>
        <a:xfrm>
          <a:off x="0" y="0"/>
          <a:ext cx="0" cy="0"/>
          <a:chOff x="0" y="0"/>
          <a:chExt cx="0" cy="0"/>
        </a:xfrm>
      </p:grpSpPr>
      <p:sp>
        <p:nvSpPr>
          <p:cNvPr id="318" name="Google Shape;318;p257"/>
          <p:cNvSpPr/>
          <p:nvPr>
            <p:ph idx="2" type="pic"/>
          </p:nvPr>
        </p:nvSpPr>
        <p:spPr>
          <a:xfrm>
            <a:off x="4408714" y="1611086"/>
            <a:ext cx="3374571" cy="5246913"/>
          </a:xfrm>
          <a:prstGeom prst="rect">
            <a:avLst/>
          </a:prstGeom>
          <a:noFill/>
          <a:ln>
            <a:noFill/>
          </a:ln>
        </p:spPr>
      </p:sp>
      <p:sp>
        <p:nvSpPr>
          <p:cNvPr id="319" name="Google Shape;319;p257"/>
          <p:cNvSpPr/>
          <p:nvPr>
            <p:ph idx="3" type="pic"/>
          </p:nvPr>
        </p:nvSpPr>
        <p:spPr>
          <a:xfrm>
            <a:off x="8229599" y="696687"/>
            <a:ext cx="3374571" cy="6161312"/>
          </a:xfrm>
          <a:prstGeom prst="rect">
            <a:avLst/>
          </a:prstGeom>
          <a:noFill/>
          <a:ln>
            <a:noFill/>
          </a:ln>
        </p:spPr>
      </p:sp>
      <p:sp>
        <p:nvSpPr>
          <p:cNvPr id="320" name="Google Shape;320;p257"/>
          <p:cNvSpPr/>
          <p:nvPr/>
        </p:nvSpPr>
        <p:spPr>
          <a:xfrm>
            <a:off x="-1338940" y="3058886"/>
            <a:ext cx="1959428" cy="3799114"/>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57"/>
          <p:cNvSpPr/>
          <p:nvPr>
            <p:ph idx="4" type="pic"/>
          </p:nvPr>
        </p:nvSpPr>
        <p:spPr>
          <a:xfrm>
            <a:off x="587826" y="1"/>
            <a:ext cx="3374571" cy="6858000"/>
          </a:xfrm>
          <a:prstGeom prst="rect">
            <a:avLst/>
          </a:prstGeom>
          <a:noFill/>
          <a:ln>
            <a:noFill/>
          </a:ln>
        </p:spPr>
      </p:sp>
      <p:sp>
        <p:nvSpPr>
          <p:cNvPr id="322" name="Google Shape;322;p257"/>
          <p:cNvSpPr/>
          <p:nvPr/>
        </p:nvSpPr>
        <p:spPr>
          <a:xfrm>
            <a:off x="3200403" y="1012371"/>
            <a:ext cx="1959428" cy="5845629"/>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257"/>
          <p:cNvSpPr/>
          <p:nvPr/>
        </p:nvSpPr>
        <p:spPr>
          <a:xfrm>
            <a:off x="11038114" y="5029200"/>
            <a:ext cx="1153886" cy="18288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4" name="Shape 324"/>
        <p:cNvGrpSpPr/>
        <p:nvPr/>
      </p:nvGrpSpPr>
      <p:grpSpPr>
        <a:xfrm>
          <a:off x="0" y="0"/>
          <a:ext cx="0" cy="0"/>
          <a:chOff x="0" y="0"/>
          <a:chExt cx="0" cy="0"/>
        </a:xfrm>
      </p:grpSpPr>
      <p:sp>
        <p:nvSpPr>
          <p:cNvPr id="325" name="Google Shape;325;p25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 name="Google Shape;326;p25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7" name="Google Shape;327;p2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2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2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0" name="Shape 330"/>
        <p:cNvGrpSpPr/>
        <p:nvPr/>
      </p:nvGrpSpPr>
      <p:grpSpPr>
        <a:xfrm>
          <a:off x="0" y="0"/>
          <a:ext cx="0" cy="0"/>
          <a:chOff x="0" y="0"/>
          <a:chExt cx="0" cy="0"/>
        </a:xfrm>
      </p:grpSpPr>
      <p:sp>
        <p:nvSpPr>
          <p:cNvPr id="331" name="Google Shape;331;p2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p2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2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2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2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6" name="Shape 336"/>
        <p:cNvGrpSpPr/>
        <p:nvPr/>
      </p:nvGrpSpPr>
      <p:grpSpPr>
        <a:xfrm>
          <a:off x="0" y="0"/>
          <a:ext cx="0" cy="0"/>
          <a:chOff x="0" y="0"/>
          <a:chExt cx="0" cy="0"/>
        </a:xfrm>
      </p:grpSpPr>
      <p:sp>
        <p:nvSpPr>
          <p:cNvPr id="337" name="Google Shape;337;p26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p26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9" name="Google Shape;339;p2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2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2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2" name="Shape 342"/>
        <p:cNvGrpSpPr/>
        <p:nvPr/>
      </p:nvGrpSpPr>
      <p:grpSpPr>
        <a:xfrm>
          <a:off x="0" y="0"/>
          <a:ext cx="0" cy="0"/>
          <a:chOff x="0" y="0"/>
          <a:chExt cx="0" cy="0"/>
        </a:xfrm>
      </p:grpSpPr>
      <p:sp>
        <p:nvSpPr>
          <p:cNvPr id="343" name="Google Shape;343;p2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4" name="Google Shape;344;p26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26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2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2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2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9" name="Shape 349"/>
        <p:cNvGrpSpPr/>
        <p:nvPr/>
      </p:nvGrpSpPr>
      <p:grpSpPr>
        <a:xfrm>
          <a:off x="0" y="0"/>
          <a:ext cx="0" cy="0"/>
          <a:chOff x="0" y="0"/>
          <a:chExt cx="0" cy="0"/>
        </a:xfrm>
      </p:grpSpPr>
      <p:sp>
        <p:nvSpPr>
          <p:cNvPr id="350" name="Google Shape;350;p2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2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2" name="Google Shape;352;p2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2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4" name="Google Shape;354;p2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2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2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2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8" name="Shape 358"/>
        <p:cNvGrpSpPr/>
        <p:nvPr/>
      </p:nvGrpSpPr>
      <p:grpSpPr>
        <a:xfrm>
          <a:off x="0" y="0"/>
          <a:ext cx="0" cy="0"/>
          <a:chOff x="0" y="0"/>
          <a:chExt cx="0" cy="0"/>
        </a:xfrm>
      </p:grpSpPr>
      <p:sp>
        <p:nvSpPr>
          <p:cNvPr id="359" name="Google Shape;359;p2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2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2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2" name="Google Shape;362;p2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3" name="Shape 363"/>
        <p:cNvGrpSpPr/>
        <p:nvPr/>
      </p:nvGrpSpPr>
      <p:grpSpPr>
        <a:xfrm>
          <a:off x="0" y="0"/>
          <a:ext cx="0" cy="0"/>
          <a:chOff x="0" y="0"/>
          <a:chExt cx="0" cy="0"/>
        </a:xfrm>
      </p:grpSpPr>
      <p:sp>
        <p:nvSpPr>
          <p:cNvPr id="364" name="Google Shape;364;p2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2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66" name="Google Shape;366;p2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 name="Google Shape;367;p2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2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2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2">
  <p:cSld name="Breaker Page 2">
    <p:spTree>
      <p:nvGrpSpPr>
        <p:cNvPr id="33" name="Shape 33"/>
        <p:cNvGrpSpPr/>
        <p:nvPr/>
      </p:nvGrpSpPr>
      <p:grpSpPr>
        <a:xfrm>
          <a:off x="0" y="0"/>
          <a:ext cx="0" cy="0"/>
          <a:chOff x="0" y="0"/>
          <a:chExt cx="0" cy="0"/>
        </a:xfrm>
      </p:grpSpPr>
      <p:sp>
        <p:nvSpPr>
          <p:cNvPr id="34" name="Google Shape;34;p220"/>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 name="Google Shape;35;p220"/>
          <p:cNvPicPr preferRelativeResize="0"/>
          <p:nvPr/>
        </p:nvPicPr>
        <p:blipFill rotWithShape="1">
          <a:blip r:embed="rId2">
            <a:alphaModFix amt="13000"/>
          </a:blip>
          <a:srcRect b="13922" l="8047" r="32379" t="49100"/>
          <a:stretch/>
        </p:blipFill>
        <p:spPr>
          <a:xfrm>
            <a:off x="0" y="0"/>
            <a:ext cx="12192000" cy="6858000"/>
          </a:xfrm>
          <a:prstGeom prst="rect">
            <a:avLst/>
          </a:prstGeom>
          <a:noFill/>
          <a:ln>
            <a:noFill/>
          </a:ln>
        </p:spPr>
      </p:pic>
      <p:pic>
        <p:nvPicPr>
          <p:cNvPr id="36" name="Google Shape;36;p220"/>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
        <p:nvSpPr>
          <p:cNvPr id="37" name="Google Shape;37;p220"/>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220"/>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0" name="Shape 370"/>
        <p:cNvGrpSpPr/>
        <p:nvPr/>
      </p:nvGrpSpPr>
      <p:grpSpPr>
        <a:xfrm>
          <a:off x="0" y="0"/>
          <a:ext cx="0" cy="0"/>
          <a:chOff x="0" y="0"/>
          <a:chExt cx="0" cy="0"/>
        </a:xfrm>
      </p:grpSpPr>
      <p:sp>
        <p:nvSpPr>
          <p:cNvPr id="371" name="Google Shape;371;p2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265"/>
          <p:cNvSpPr/>
          <p:nvPr>
            <p:ph idx="2" type="pic"/>
          </p:nvPr>
        </p:nvSpPr>
        <p:spPr>
          <a:xfrm>
            <a:off x="5183188" y="987425"/>
            <a:ext cx="6172200" cy="4873625"/>
          </a:xfrm>
          <a:prstGeom prst="rect">
            <a:avLst/>
          </a:prstGeom>
          <a:noFill/>
          <a:ln>
            <a:noFill/>
          </a:ln>
        </p:spPr>
      </p:sp>
      <p:sp>
        <p:nvSpPr>
          <p:cNvPr id="373" name="Google Shape;373;p2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4" name="Google Shape;374;p2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2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2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7" name="Shape 377"/>
        <p:cNvGrpSpPr/>
        <p:nvPr/>
      </p:nvGrpSpPr>
      <p:grpSpPr>
        <a:xfrm>
          <a:off x="0" y="0"/>
          <a:ext cx="0" cy="0"/>
          <a:chOff x="0" y="0"/>
          <a:chExt cx="0" cy="0"/>
        </a:xfrm>
      </p:grpSpPr>
      <p:sp>
        <p:nvSpPr>
          <p:cNvPr id="378" name="Google Shape;378;p2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2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2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2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2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3" name="Shape 383"/>
        <p:cNvGrpSpPr/>
        <p:nvPr/>
      </p:nvGrpSpPr>
      <p:grpSpPr>
        <a:xfrm>
          <a:off x="0" y="0"/>
          <a:ext cx="0" cy="0"/>
          <a:chOff x="0" y="0"/>
          <a:chExt cx="0" cy="0"/>
        </a:xfrm>
      </p:grpSpPr>
      <p:sp>
        <p:nvSpPr>
          <p:cNvPr id="384" name="Google Shape;384;p2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2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2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2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2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2">
  <p:cSld name="Breaker Page 2">
    <p:spTree>
      <p:nvGrpSpPr>
        <p:cNvPr id="395" name="Shape 395"/>
        <p:cNvGrpSpPr/>
        <p:nvPr/>
      </p:nvGrpSpPr>
      <p:grpSpPr>
        <a:xfrm>
          <a:off x="0" y="0"/>
          <a:ext cx="0" cy="0"/>
          <a:chOff x="0" y="0"/>
          <a:chExt cx="0" cy="0"/>
        </a:xfrm>
      </p:grpSpPr>
      <p:sp>
        <p:nvSpPr>
          <p:cNvPr id="396" name="Google Shape;396;p64"/>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7" name="Google Shape;397;p64"/>
          <p:cNvPicPr preferRelativeResize="0"/>
          <p:nvPr/>
        </p:nvPicPr>
        <p:blipFill rotWithShape="1">
          <a:blip r:embed="rId2">
            <a:alphaModFix amt="13000"/>
          </a:blip>
          <a:srcRect b="13922" l="8047" r="32379" t="49100"/>
          <a:stretch/>
        </p:blipFill>
        <p:spPr>
          <a:xfrm>
            <a:off x="0" y="0"/>
            <a:ext cx="12192000" cy="6858000"/>
          </a:xfrm>
          <a:prstGeom prst="rect">
            <a:avLst/>
          </a:prstGeom>
          <a:noFill/>
          <a:ln>
            <a:noFill/>
          </a:ln>
        </p:spPr>
      </p:pic>
      <p:pic>
        <p:nvPicPr>
          <p:cNvPr id="398" name="Google Shape;398;p64"/>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
        <p:nvSpPr>
          <p:cNvPr id="399" name="Google Shape;399;p64"/>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64"/>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1" name="Shape 401"/>
        <p:cNvGrpSpPr/>
        <p:nvPr/>
      </p:nvGrpSpPr>
      <p:grpSpPr>
        <a:xfrm>
          <a:off x="0" y="0"/>
          <a:ext cx="0" cy="0"/>
          <a:chOff x="0" y="0"/>
          <a:chExt cx="0" cy="0"/>
        </a:xfrm>
      </p:grpSpPr>
      <p:sp>
        <p:nvSpPr>
          <p:cNvPr id="402" name="Google Shape;402;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3" name="Google Shape;403;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3">
  <p:cSld name="Breaker Page 3">
    <p:spTree>
      <p:nvGrpSpPr>
        <p:cNvPr id="407" name="Shape 407"/>
        <p:cNvGrpSpPr/>
        <p:nvPr/>
      </p:nvGrpSpPr>
      <p:grpSpPr>
        <a:xfrm>
          <a:off x="0" y="0"/>
          <a:ext cx="0" cy="0"/>
          <a:chOff x="0" y="0"/>
          <a:chExt cx="0" cy="0"/>
        </a:xfrm>
      </p:grpSpPr>
      <p:sp>
        <p:nvSpPr>
          <p:cNvPr id="408" name="Google Shape;408;p66"/>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9" name="Google Shape;409;p66"/>
          <p:cNvPicPr preferRelativeResize="0"/>
          <p:nvPr/>
        </p:nvPicPr>
        <p:blipFill rotWithShape="1">
          <a:blip r:embed="rId2">
            <a:alphaModFix amt="8000"/>
          </a:blip>
          <a:srcRect b="21296" l="2894" r="37530" t="41727"/>
          <a:stretch/>
        </p:blipFill>
        <p:spPr>
          <a:xfrm>
            <a:off x="-3" y="-1"/>
            <a:ext cx="12192000" cy="6858001"/>
          </a:xfrm>
          <a:prstGeom prst="rect">
            <a:avLst/>
          </a:prstGeom>
          <a:noFill/>
          <a:ln>
            <a:noFill/>
          </a:ln>
        </p:spPr>
      </p:pic>
      <p:sp>
        <p:nvSpPr>
          <p:cNvPr id="410" name="Google Shape;410;p66"/>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66"/>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12" name="Google Shape;412;p66"/>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6">
  <p:cSld name="Breaker Page 6">
    <p:spTree>
      <p:nvGrpSpPr>
        <p:cNvPr id="413" name="Shape 413"/>
        <p:cNvGrpSpPr/>
        <p:nvPr/>
      </p:nvGrpSpPr>
      <p:grpSpPr>
        <a:xfrm>
          <a:off x="0" y="0"/>
          <a:ext cx="0" cy="0"/>
          <a:chOff x="0" y="0"/>
          <a:chExt cx="0" cy="0"/>
        </a:xfrm>
      </p:grpSpPr>
      <p:sp>
        <p:nvSpPr>
          <p:cNvPr id="414" name="Google Shape;414;p67"/>
          <p:cNvSpPr/>
          <p:nvPr/>
        </p:nvSpPr>
        <p:spPr>
          <a:xfrm>
            <a:off x="0" y="0"/>
            <a:ext cx="12192000"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5" name="Google Shape;415;p67"/>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416" name="Google Shape;416;p67"/>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67"/>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18" name="Google Shape;418;p67"/>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9" name="Shape 419"/>
        <p:cNvGrpSpPr/>
        <p:nvPr/>
      </p:nvGrpSpPr>
      <p:grpSpPr>
        <a:xfrm>
          <a:off x="0" y="0"/>
          <a:ext cx="0" cy="0"/>
          <a:chOff x="0" y="0"/>
          <a:chExt cx="0" cy="0"/>
        </a:xfrm>
      </p:grpSpPr>
      <p:sp>
        <p:nvSpPr>
          <p:cNvPr id="420" name="Google Shape;420;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3">
  <p:cSld name="2 pic slide 3">
    <p:spTree>
      <p:nvGrpSpPr>
        <p:cNvPr id="423" name="Shape 423"/>
        <p:cNvGrpSpPr/>
        <p:nvPr/>
      </p:nvGrpSpPr>
      <p:grpSpPr>
        <a:xfrm>
          <a:off x="0" y="0"/>
          <a:ext cx="0" cy="0"/>
          <a:chOff x="0" y="0"/>
          <a:chExt cx="0" cy="0"/>
        </a:xfrm>
      </p:grpSpPr>
      <p:sp>
        <p:nvSpPr>
          <p:cNvPr id="424" name="Google Shape;424;p74"/>
          <p:cNvSpPr/>
          <p:nvPr>
            <p:ph idx="2" type="pic"/>
          </p:nvPr>
        </p:nvSpPr>
        <p:spPr>
          <a:xfrm>
            <a:off x="587829" y="2079172"/>
            <a:ext cx="5181601" cy="2955471"/>
          </a:xfrm>
          <a:prstGeom prst="rect">
            <a:avLst/>
          </a:prstGeom>
          <a:noFill/>
          <a:ln>
            <a:noFill/>
          </a:ln>
        </p:spPr>
      </p:sp>
      <p:sp>
        <p:nvSpPr>
          <p:cNvPr id="425" name="Google Shape;425;p74"/>
          <p:cNvSpPr/>
          <p:nvPr>
            <p:ph idx="3" type="pic"/>
          </p:nvPr>
        </p:nvSpPr>
        <p:spPr>
          <a:xfrm>
            <a:off x="6422572" y="0"/>
            <a:ext cx="5769428" cy="6857999"/>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4">
  <p:cSld name="Breaker Page 4">
    <p:spTree>
      <p:nvGrpSpPr>
        <p:cNvPr id="426" name="Shape 426"/>
        <p:cNvGrpSpPr/>
        <p:nvPr/>
      </p:nvGrpSpPr>
      <p:grpSpPr>
        <a:xfrm>
          <a:off x="0" y="0"/>
          <a:ext cx="0" cy="0"/>
          <a:chOff x="0" y="0"/>
          <a:chExt cx="0" cy="0"/>
        </a:xfrm>
      </p:grpSpPr>
      <p:sp>
        <p:nvSpPr>
          <p:cNvPr id="427" name="Google Shape;427;p79"/>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8" name="Google Shape;428;p79"/>
          <p:cNvPicPr preferRelativeResize="0"/>
          <p:nvPr/>
        </p:nvPicPr>
        <p:blipFill rotWithShape="1">
          <a:blip r:embed="rId2">
            <a:alphaModFix amt="5000"/>
          </a:blip>
          <a:srcRect b="23147" l="20384" r="8011" t="31111"/>
          <a:stretch/>
        </p:blipFill>
        <p:spPr>
          <a:xfrm>
            <a:off x="-1" y="-85725"/>
            <a:ext cx="12192001" cy="7058025"/>
          </a:xfrm>
          <a:prstGeom prst="rect">
            <a:avLst/>
          </a:prstGeom>
          <a:noFill/>
          <a:ln>
            <a:noFill/>
          </a:ln>
        </p:spPr>
      </p:pic>
      <p:sp>
        <p:nvSpPr>
          <p:cNvPr id="429" name="Google Shape;429;p79"/>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79"/>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31" name="Google Shape;431;p79"/>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3">
  <p:cSld name="Breaker Page 3">
    <p:spTree>
      <p:nvGrpSpPr>
        <p:cNvPr id="39" name="Shape 39"/>
        <p:cNvGrpSpPr/>
        <p:nvPr/>
      </p:nvGrpSpPr>
      <p:grpSpPr>
        <a:xfrm>
          <a:off x="0" y="0"/>
          <a:ext cx="0" cy="0"/>
          <a:chOff x="0" y="0"/>
          <a:chExt cx="0" cy="0"/>
        </a:xfrm>
      </p:grpSpPr>
      <p:sp>
        <p:nvSpPr>
          <p:cNvPr id="40" name="Google Shape;40;p221"/>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 name="Google Shape;41;p221"/>
          <p:cNvPicPr preferRelativeResize="0"/>
          <p:nvPr/>
        </p:nvPicPr>
        <p:blipFill rotWithShape="1">
          <a:blip r:embed="rId2">
            <a:alphaModFix amt="8000"/>
          </a:blip>
          <a:srcRect b="21296" l="2894" r="37530" t="41727"/>
          <a:stretch/>
        </p:blipFill>
        <p:spPr>
          <a:xfrm>
            <a:off x="-3" y="-1"/>
            <a:ext cx="12192000" cy="6858001"/>
          </a:xfrm>
          <a:prstGeom prst="rect">
            <a:avLst/>
          </a:prstGeom>
          <a:noFill/>
          <a:ln>
            <a:noFill/>
          </a:ln>
        </p:spPr>
      </p:pic>
      <p:sp>
        <p:nvSpPr>
          <p:cNvPr id="42" name="Google Shape;42;p221"/>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21"/>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4" name="Google Shape;44;p221"/>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cSld name="Title Slide ">
    <p:spTree>
      <p:nvGrpSpPr>
        <p:cNvPr id="432" name="Shape 432"/>
        <p:cNvGrpSpPr/>
        <p:nvPr/>
      </p:nvGrpSpPr>
      <p:grpSpPr>
        <a:xfrm>
          <a:off x="0" y="0"/>
          <a:ext cx="0" cy="0"/>
          <a:chOff x="0" y="0"/>
          <a:chExt cx="0" cy="0"/>
        </a:xfrm>
      </p:grpSpPr>
      <p:sp>
        <p:nvSpPr>
          <p:cNvPr id="433" name="Google Shape;433;p80"/>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4" name="Google Shape;434;p80"/>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435" name="Google Shape;435;p80"/>
          <p:cNvPicPr preferRelativeResize="0"/>
          <p:nvPr/>
        </p:nvPicPr>
        <p:blipFill rotWithShape="1">
          <a:blip r:embed="rId3">
            <a:alphaModFix/>
          </a:blip>
          <a:srcRect b="0" l="0" r="0" t="0"/>
          <a:stretch/>
        </p:blipFill>
        <p:spPr>
          <a:xfrm>
            <a:off x="3781504" y="1956392"/>
            <a:ext cx="4331282" cy="33308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436" name="Shape 436"/>
        <p:cNvGrpSpPr/>
        <p:nvPr/>
      </p:nvGrpSpPr>
      <p:grpSpPr>
        <a:xfrm>
          <a:off x="0" y="0"/>
          <a:ext cx="0" cy="0"/>
          <a:chOff x="0" y="0"/>
          <a:chExt cx="0" cy="0"/>
        </a:xfrm>
      </p:grpSpPr>
      <p:sp>
        <p:nvSpPr>
          <p:cNvPr id="437" name="Google Shape;437;p81"/>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8" name="Google Shape;438;p81"/>
          <p:cNvPicPr preferRelativeResize="0"/>
          <p:nvPr/>
        </p:nvPicPr>
        <p:blipFill rotWithShape="1">
          <a:blip r:embed="rId2">
            <a:alphaModFix amt="6000"/>
          </a:blip>
          <a:srcRect b="28436" l="25718" r="4660" t="1728"/>
          <a:stretch/>
        </p:blipFill>
        <p:spPr>
          <a:xfrm>
            <a:off x="-3" y="-5975497"/>
            <a:ext cx="14247631" cy="12952030"/>
          </a:xfrm>
          <a:prstGeom prst="rect">
            <a:avLst/>
          </a:prstGeom>
          <a:noFill/>
          <a:ln>
            <a:noFill/>
          </a:ln>
        </p:spPr>
      </p:pic>
      <p:pic>
        <p:nvPicPr>
          <p:cNvPr id="439" name="Google Shape;439;p81"/>
          <p:cNvPicPr preferRelativeResize="0"/>
          <p:nvPr/>
        </p:nvPicPr>
        <p:blipFill rotWithShape="1">
          <a:blip r:embed="rId3">
            <a:alphaModFix/>
          </a:blip>
          <a:srcRect b="0" l="0" r="0" t="0"/>
          <a:stretch/>
        </p:blipFill>
        <p:spPr>
          <a:xfrm>
            <a:off x="782791" y="726831"/>
            <a:ext cx="1529310" cy="68580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1">
  <p:cSld name="Breaker page 1">
    <p:spTree>
      <p:nvGrpSpPr>
        <p:cNvPr id="440" name="Shape 440"/>
        <p:cNvGrpSpPr/>
        <p:nvPr/>
      </p:nvGrpSpPr>
      <p:grpSpPr>
        <a:xfrm>
          <a:off x="0" y="0"/>
          <a:ext cx="0" cy="0"/>
          <a:chOff x="0" y="0"/>
          <a:chExt cx="0" cy="0"/>
        </a:xfrm>
      </p:grpSpPr>
      <p:sp>
        <p:nvSpPr>
          <p:cNvPr id="441" name="Google Shape;441;p82"/>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2" name="Google Shape;442;p82"/>
          <p:cNvPicPr preferRelativeResize="0"/>
          <p:nvPr/>
        </p:nvPicPr>
        <p:blipFill rotWithShape="1">
          <a:blip r:embed="rId2">
            <a:alphaModFix amt="6000"/>
          </a:blip>
          <a:srcRect b="22229" l="14489" r="24906" t="40153"/>
          <a:stretch/>
        </p:blipFill>
        <p:spPr>
          <a:xfrm>
            <a:off x="-3" y="-1"/>
            <a:ext cx="12402727" cy="6976533"/>
          </a:xfrm>
          <a:prstGeom prst="rect">
            <a:avLst/>
          </a:prstGeom>
          <a:noFill/>
          <a:ln>
            <a:noFill/>
          </a:ln>
        </p:spPr>
      </p:pic>
      <p:pic>
        <p:nvPicPr>
          <p:cNvPr id="443" name="Google Shape;443;p82"/>
          <p:cNvPicPr preferRelativeResize="0"/>
          <p:nvPr/>
        </p:nvPicPr>
        <p:blipFill rotWithShape="1">
          <a:blip r:embed="rId3">
            <a:alphaModFix/>
          </a:blip>
          <a:srcRect b="0" l="0" r="0" t="0"/>
          <a:stretch/>
        </p:blipFill>
        <p:spPr>
          <a:xfrm>
            <a:off x="9644063" y="4731744"/>
            <a:ext cx="2547937" cy="1959420"/>
          </a:xfrm>
          <a:prstGeom prst="rect">
            <a:avLst/>
          </a:prstGeom>
          <a:noFill/>
          <a:ln>
            <a:noFill/>
          </a:ln>
        </p:spPr>
      </p:pic>
      <p:sp>
        <p:nvSpPr>
          <p:cNvPr id="444" name="Google Shape;444;p82"/>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F3F3F1"/>
              </a:buClr>
              <a:buSzPts val="6200"/>
              <a:buFont typeface="Arial"/>
              <a:buNone/>
              <a:defRPr b="0" i="0" sz="6200">
                <a:solidFill>
                  <a:srgbClr val="F3F3F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82"/>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F3F3F1"/>
              </a:buClr>
              <a:buSzPts val="2800"/>
              <a:buNone/>
              <a:defRPr b="1" i="0" sz="2800">
                <a:solidFill>
                  <a:srgbClr val="F3F3F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5">
  <p:cSld name="Breaker Page 5">
    <p:spTree>
      <p:nvGrpSpPr>
        <p:cNvPr id="446" name="Shape 446"/>
        <p:cNvGrpSpPr/>
        <p:nvPr/>
      </p:nvGrpSpPr>
      <p:grpSpPr>
        <a:xfrm>
          <a:off x="0" y="0"/>
          <a:ext cx="0" cy="0"/>
          <a:chOff x="0" y="0"/>
          <a:chExt cx="0" cy="0"/>
        </a:xfrm>
      </p:grpSpPr>
      <p:sp>
        <p:nvSpPr>
          <p:cNvPr id="447" name="Google Shape;447;p83"/>
          <p:cNvSpPr/>
          <p:nvPr/>
        </p:nvSpPr>
        <p:spPr>
          <a:xfrm>
            <a:off x="0" y="0"/>
            <a:ext cx="12192000" cy="68580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8" name="Google Shape;448;p83"/>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449" name="Google Shape;449;p83"/>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83"/>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1" name="Google Shape;451;p83"/>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1">
  <p:cSld name="Last Page 1">
    <p:spTree>
      <p:nvGrpSpPr>
        <p:cNvPr id="452" name="Shape 452"/>
        <p:cNvGrpSpPr/>
        <p:nvPr/>
      </p:nvGrpSpPr>
      <p:grpSpPr>
        <a:xfrm>
          <a:off x="0" y="0"/>
          <a:ext cx="0" cy="0"/>
          <a:chOff x="0" y="0"/>
          <a:chExt cx="0" cy="0"/>
        </a:xfrm>
      </p:grpSpPr>
      <p:sp>
        <p:nvSpPr>
          <p:cNvPr id="453" name="Google Shape;453;p84"/>
          <p:cNvSpPr/>
          <p:nvPr/>
        </p:nvSpPr>
        <p:spPr>
          <a:xfrm>
            <a:off x="0" y="0"/>
            <a:ext cx="12192000"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84"/>
          <p:cNvSpPr txBox="1"/>
          <p:nvPr/>
        </p:nvSpPr>
        <p:spPr>
          <a:xfrm>
            <a:off x="682003" y="886265"/>
            <a:ext cx="3730752" cy="2533001"/>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Alice PR &amp; Events</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10 Fortescue Lane</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Mountpleasant Avenue </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Lower</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Dublin D06 X4W7</a:t>
            </a:r>
            <a:endParaRPr/>
          </a:p>
          <a:p>
            <a:pPr indent="0" lvl="0" marL="0" marR="0" rtl="0" algn="l">
              <a:lnSpc>
                <a:spcPct val="110000"/>
              </a:lnSpc>
              <a:spcBef>
                <a:spcPts val="0"/>
              </a:spcBef>
              <a:spcAft>
                <a:spcPts val="0"/>
              </a:spcAft>
              <a:buNone/>
            </a:pPr>
            <a:r>
              <a:rPr b="0" i="0" lang="en-GB" sz="1800">
                <a:solidFill>
                  <a:srgbClr val="1F2B5D"/>
                </a:solidFill>
                <a:latin typeface="Roboto Serif Light"/>
                <a:ea typeface="Roboto Serif Light"/>
                <a:cs typeface="Roboto Serif Light"/>
                <a:sym typeface="Roboto Serif Light"/>
              </a:rPr>
              <a:t>Ireland</a:t>
            </a:r>
            <a:endParaRPr/>
          </a:p>
          <a:p>
            <a:pPr indent="0" lvl="0" marL="0" marR="0" rtl="0" algn="l">
              <a:lnSpc>
                <a:spcPct val="110000"/>
              </a:lnSpc>
              <a:spcBef>
                <a:spcPts val="0"/>
              </a:spcBef>
              <a:spcAft>
                <a:spcPts val="0"/>
              </a:spcAft>
              <a:buNone/>
            </a:pPr>
            <a:r>
              <a:t/>
            </a:r>
            <a:endParaRPr b="0" i="0" sz="1800">
              <a:solidFill>
                <a:srgbClr val="1F2B5D"/>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rgbClr val="1F2B5D"/>
                </a:solidFill>
                <a:latin typeface="Roboto"/>
                <a:ea typeface="Roboto"/>
                <a:cs typeface="Roboto"/>
                <a:sym typeface="Roboto"/>
              </a:rPr>
              <a:t> </a:t>
            </a:r>
            <a:endParaRPr/>
          </a:p>
        </p:txBody>
      </p:sp>
      <p:sp>
        <p:nvSpPr>
          <p:cNvPr id="455" name="Google Shape;455;p84"/>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Tel: </a:t>
            </a:r>
            <a:r>
              <a:rPr b="0" i="0" lang="en-GB" sz="1800">
                <a:solidFill>
                  <a:srgbClr val="1F2B5D"/>
                </a:solidFill>
                <a:latin typeface="Roboto Serif Light"/>
                <a:ea typeface="Roboto Serif Light"/>
                <a:cs typeface="Roboto Serif Light"/>
                <a:sym typeface="Roboto Serif Light"/>
              </a:rPr>
              <a:t>+353 1 558 2151</a:t>
            </a:r>
            <a:endParaRPr/>
          </a:p>
          <a:p>
            <a:pPr indent="0" lvl="0" marL="0" marR="0" rtl="0" algn="l">
              <a:lnSpc>
                <a:spcPct val="110000"/>
              </a:lnSpc>
              <a:spcBef>
                <a:spcPts val="0"/>
              </a:spcBef>
              <a:spcAft>
                <a:spcPts val="0"/>
              </a:spcAft>
              <a:buNone/>
            </a:pPr>
            <a:r>
              <a:rPr b="1" i="0" lang="en-GB" sz="1800">
                <a:solidFill>
                  <a:srgbClr val="1F2B5D"/>
                </a:solidFill>
                <a:latin typeface="Roboto"/>
                <a:ea typeface="Roboto"/>
                <a:cs typeface="Roboto"/>
                <a:sym typeface="Roboto"/>
              </a:rPr>
              <a:t>Email: </a:t>
            </a:r>
            <a:r>
              <a:rPr b="0" i="0" lang="en-GB" sz="1800">
                <a:solidFill>
                  <a:srgbClr val="1F2B5D"/>
                </a:solidFill>
                <a:latin typeface="Roboto Serif Light"/>
                <a:ea typeface="Roboto Serif Light"/>
                <a:cs typeface="Roboto Serif Light"/>
                <a:sym typeface="Roboto Serif Light"/>
              </a:rPr>
              <a:t>info@alicepr.com</a:t>
            </a:r>
            <a:endParaRPr b="0" i="0" sz="1800">
              <a:solidFill>
                <a:srgbClr val="1F2B5D"/>
              </a:solidFill>
              <a:latin typeface="Roboto Serif Light"/>
              <a:ea typeface="Roboto Serif Light"/>
              <a:cs typeface="Roboto Serif Light"/>
              <a:sym typeface="Roboto Serif Light"/>
            </a:endParaRPr>
          </a:p>
          <a:p>
            <a:pPr indent="0" lvl="0" marL="0" marR="0" rtl="0" algn="l">
              <a:lnSpc>
                <a:spcPct val="110000"/>
              </a:lnSpc>
              <a:spcBef>
                <a:spcPts val="0"/>
              </a:spcBef>
              <a:spcAft>
                <a:spcPts val="0"/>
              </a:spcAft>
              <a:buNone/>
            </a:pPr>
            <a:r>
              <a:t/>
            </a:r>
            <a:endParaRPr b="0" i="0" sz="1800">
              <a:solidFill>
                <a:srgbClr val="1F2B5D"/>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rgbClr val="1F2B5D"/>
                </a:solidFill>
                <a:latin typeface="Roboto"/>
                <a:ea typeface="Roboto"/>
                <a:cs typeface="Roboto"/>
                <a:sym typeface="Roboto"/>
              </a:rPr>
              <a:t> </a:t>
            </a:r>
            <a:endParaRPr/>
          </a:p>
        </p:txBody>
      </p:sp>
      <p:pic>
        <p:nvPicPr>
          <p:cNvPr id="456" name="Google Shape;456;p84"/>
          <p:cNvPicPr preferRelativeResize="0"/>
          <p:nvPr/>
        </p:nvPicPr>
        <p:blipFill rotWithShape="1">
          <a:blip r:embed="rId2">
            <a:alphaModFix/>
          </a:blip>
          <a:srcRect b="0" l="0" r="0" t="0"/>
          <a:stretch/>
        </p:blipFill>
        <p:spPr>
          <a:xfrm>
            <a:off x="9639993" y="4731011"/>
            <a:ext cx="2552009" cy="1962551"/>
          </a:xfrm>
          <a:prstGeom prst="rect">
            <a:avLst/>
          </a:prstGeom>
          <a:noFill/>
          <a:ln>
            <a:noFill/>
          </a:ln>
        </p:spPr>
      </p:pic>
      <p:pic>
        <p:nvPicPr>
          <p:cNvPr id="457" name="Google Shape;457;p84"/>
          <p:cNvPicPr preferRelativeResize="0"/>
          <p:nvPr/>
        </p:nvPicPr>
        <p:blipFill rotWithShape="1">
          <a:blip r:embed="rId3">
            <a:alphaModFix/>
          </a:blip>
          <a:srcRect b="0" l="0" r="0" t="0"/>
          <a:stretch/>
        </p:blipFill>
        <p:spPr>
          <a:xfrm>
            <a:off x="1292599" y="4286248"/>
            <a:ext cx="457492" cy="457492"/>
          </a:xfrm>
          <a:prstGeom prst="rect">
            <a:avLst/>
          </a:prstGeom>
          <a:noFill/>
          <a:ln>
            <a:noFill/>
          </a:ln>
        </p:spPr>
      </p:pic>
      <p:pic>
        <p:nvPicPr>
          <p:cNvPr id="458" name="Google Shape;458;p84"/>
          <p:cNvPicPr preferRelativeResize="0"/>
          <p:nvPr/>
        </p:nvPicPr>
        <p:blipFill rotWithShape="1">
          <a:blip r:embed="rId4">
            <a:alphaModFix/>
          </a:blip>
          <a:srcRect b="0" l="0" r="0" t="0"/>
          <a:stretch/>
        </p:blipFill>
        <p:spPr>
          <a:xfrm>
            <a:off x="1850049" y="4286248"/>
            <a:ext cx="457492" cy="457492"/>
          </a:xfrm>
          <a:prstGeom prst="rect">
            <a:avLst/>
          </a:prstGeom>
          <a:noFill/>
          <a:ln>
            <a:noFill/>
          </a:ln>
        </p:spPr>
      </p:pic>
      <p:pic>
        <p:nvPicPr>
          <p:cNvPr id="459" name="Google Shape;459;p84"/>
          <p:cNvPicPr preferRelativeResize="0"/>
          <p:nvPr/>
        </p:nvPicPr>
        <p:blipFill rotWithShape="1">
          <a:blip r:embed="rId5">
            <a:alphaModFix/>
          </a:blip>
          <a:srcRect b="0" l="0" r="0" t="0"/>
          <a:stretch/>
        </p:blipFill>
        <p:spPr>
          <a:xfrm>
            <a:off x="728798" y="4286247"/>
            <a:ext cx="457491" cy="457491"/>
          </a:xfrm>
          <a:prstGeom prst="rect">
            <a:avLst/>
          </a:prstGeom>
          <a:noFill/>
          <a:ln>
            <a:noFill/>
          </a:ln>
        </p:spPr>
      </p:pic>
      <p:pic>
        <p:nvPicPr>
          <p:cNvPr id="460" name="Google Shape;460;p84"/>
          <p:cNvPicPr preferRelativeResize="0"/>
          <p:nvPr/>
        </p:nvPicPr>
        <p:blipFill rotWithShape="1">
          <a:blip r:embed="rId6">
            <a:alphaModFix/>
          </a:blip>
          <a:srcRect b="0" l="0" r="0" t="0"/>
          <a:stretch/>
        </p:blipFill>
        <p:spPr>
          <a:xfrm>
            <a:off x="2407875" y="4286248"/>
            <a:ext cx="457491" cy="457491"/>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2">
  <p:cSld name="Last Page 2">
    <p:spTree>
      <p:nvGrpSpPr>
        <p:cNvPr id="461" name="Shape 461"/>
        <p:cNvGrpSpPr/>
        <p:nvPr/>
      </p:nvGrpSpPr>
      <p:grpSpPr>
        <a:xfrm>
          <a:off x="0" y="0"/>
          <a:ext cx="0" cy="0"/>
          <a:chOff x="0" y="0"/>
          <a:chExt cx="0" cy="0"/>
        </a:xfrm>
      </p:grpSpPr>
      <p:sp>
        <p:nvSpPr>
          <p:cNvPr id="462" name="Google Shape;462;p85"/>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85"/>
          <p:cNvSpPr txBox="1"/>
          <p:nvPr/>
        </p:nvSpPr>
        <p:spPr>
          <a:xfrm>
            <a:off x="682003" y="886265"/>
            <a:ext cx="3730752" cy="2228302"/>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Alice Public Relations</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10 Fortescue Lane</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Mountpleasant Avenue Lower</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Dublin D06 X4W7</a:t>
            </a:r>
            <a:endParaRPr/>
          </a:p>
          <a:p>
            <a:pPr indent="0" lvl="0" marL="0" marR="0" rtl="0" algn="l">
              <a:lnSpc>
                <a:spcPct val="110000"/>
              </a:lnSpc>
              <a:spcBef>
                <a:spcPts val="0"/>
              </a:spcBef>
              <a:spcAft>
                <a:spcPts val="0"/>
              </a:spcAft>
              <a:buNone/>
            </a:pPr>
            <a:r>
              <a:rPr b="0" i="0" lang="en-GB" sz="1800">
                <a:solidFill>
                  <a:schemeClr val="lt1"/>
                </a:solidFill>
                <a:latin typeface="Roboto Serif Light"/>
                <a:ea typeface="Roboto Serif Light"/>
                <a:cs typeface="Roboto Serif Light"/>
                <a:sym typeface="Roboto Serif Light"/>
              </a:rPr>
              <a:t>Ireland</a:t>
            </a:r>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sp>
        <p:nvSpPr>
          <p:cNvPr id="464" name="Google Shape;464;p85"/>
          <p:cNvSpPr txBox="1"/>
          <p:nvPr/>
        </p:nvSpPr>
        <p:spPr>
          <a:xfrm>
            <a:off x="682003" y="3167324"/>
            <a:ext cx="3730752" cy="1314206"/>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Tel: </a:t>
            </a:r>
            <a:r>
              <a:rPr b="0" i="0" lang="en-GB" sz="1800">
                <a:solidFill>
                  <a:schemeClr val="lt1"/>
                </a:solidFill>
                <a:latin typeface="Roboto Serif Light"/>
                <a:ea typeface="Roboto Serif Light"/>
                <a:cs typeface="Roboto Serif Light"/>
                <a:sym typeface="Roboto Serif Light"/>
              </a:rPr>
              <a:t>+353 1 558 2151</a:t>
            </a:r>
            <a:endParaRPr/>
          </a:p>
          <a:p>
            <a:pPr indent="0" lvl="0" marL="0" marR="0" rtl="0" algn="l">
              <a:lnSpc>
                <a:spcPct val="110000"/>
              </a:lnSpc>
              <a:spcBef>
                <a:spcPts val="0"/>
              </a:spcBef>
              <a:spcAft>
                <a:spcPts val="0"/>
              </a:spcAft>
              <a:buNone/>
            </a:pPr>
            <a:r>
              <a:rPr b="1" i="0" lang="en-GB" sz="1800">
                <a:solidFill>
                  <a:schemeClr val="lt1"/>
                </a:solidFill>
                <a:latin typeface="Roboto"/>
                <a:ea typeface="Roboto"/>
                <a:cs typeface="Roboto"/>
                <a:sym typeface="Roboto"/>
              </a:rPr>
              <a:t>Email: </a:t>
            </a:r>
            <a:r>
              <a:rPr b="0" i="0" lang="en-GB" sz="1800">
                <a:solidFill>
                  <a:schemeClr val="lt1"/>
                </a:solidFill>
                <a:latin typeface="Roboto Serif Light"/>
                <a:ea typeface="Roboto Serif Light"/>
                <a:cs typeface="Roboto Serif Light"/>
                <a:sym typeface="Roboto Serif Light"/>
              </a:rPr>
              <a:t>info@alicepr.com</a:t>
            </a:r>
            <a:endParaRPr b="0" i="0" sz="1800">
              <a:solidFill>
                <a:schemeClr val="lt1"/>
              </a:solidFill>
              <a:latin typeface="Roboto Serif Light"/>
              <a:ea typeface="Roboto Serif Light"/>
              <a:cs typeface="Roboto Serif Light"/>
              <a:sym typeface="Roboto Serif Light"/>
            </a:endParaRPr>
          </a:p>
          <a:p>
            <a:pPr indent="0" lvl="0" marL="0" marR="0" rtl="0" algn="l">
              <a:lnSpc>
                <a:spcPct val="110000"/>
              </a:lnSpc>
              <a:spcBef>
                <a:spcPts val="0"/>
              </a:spcBef>
              <a:spcAft>
                <a:spcPts val="0"/>
              </a:spcAft>
              <a:buNone/>
            </a:pPr>
            <a:r>
              <a:t/>
            </a:r>
            <a:endParaRPr b="0" i="0" sz="1800">
              <a:solidFill>
                <a:schemeClr val="lt1"/>
              </a:solidFill>
              <a:latin typeface="Roboto Serif Light"/>
              <a:ea typeface="Roboto Serif Light"/>
              <a:cs typeface="Roboto Serif Light"/>
              <a:sym typeface="Roboto Serif Light"/>
            </a:endParaRPr>
          </a:p>
          <a:p>
            <a:pPr indent="0" lvl="0" marL="0" marR="0" rtl="0" algn="l">
              <a:spcBef>
                <a:spcPts val="0"/>
              </a:spcBef>
              <a:spcAft>
                <a:spcPts val="0"/>
              </a:spcAft>
              <a:buNone/>
            </a:pPr>
            <a:r>
              <a:rPr b="1" i="0" lang="en-GB" sz="2000">
                <a:solidFill>
                  <a:schemeClr val="lt1"/>
                </a:solidFill>
                <a:latin typeface="Roboto"/>
                <a:ea typeface="Roboto"/>
                <a:cs typeface="Roboto"/>
                <a:sym typeface="Roboto"/>
              </a:rPr>
              <a:t> </a:t>
            </a:r>
            <a:endParaRPr/>
          </a:p>
        </p:txBody>
      </p:sp>
      <p:pic>
        <p:nvPicPr>
          <p:cNvPr id="465" name="Google Shape;465;p85"/>
          <p:cNvPicPr preferRelativeResize="0"/>
          <p:nvPr/>
        </p:nvPicPr>
        <p:blipFill rotWithShape="1">
          <a:blip r:embed="rId2">
            <a:alphaModFix/>
          </a:blip>
          <a:srcRect b="0" l="0" r="0" t="0"/>
          <a:stretch/>
        </p:blipFill>
        <p:spPr>
          <a:xfrm>
            <a:off x="9753600" y="4815982"/>
            <a:ext cx="2438399" cy="1875182"/>
          </a:xfrm>
          <a:prstGeom prst="rect">
            <a:avLst/>
          </a:prstGeom>
          <a:noFill/>
          <a:ln>
            <a:noFill/>
          </a:ln>
        </p:spPr>
      </p:pic>
      <p:pic>
        <p:nvPicPr>
          <p:cNvPr id="466" name="Google Shape;466;p85"/>
          <p:cNvPicPr preferRelativeResize="0"/>
          <p:nvPr/>
        </p:nvPicPr>
        <p:blipFill rotWithShape="1">
          <a:blip r:embed="rId3">
            <a:alphaModFix/>
          </a:blip>
          <a:srcRect b="0" l="0" r="0" t="0"/>
          <a:stretch/>
        </p:blipFill>
        <p:spPr>
          <a:xfrm>
            <a:off x="728798" y="4286249"/>
            <a:ext cx="457491" cy="457491"/>
          </a:xfrm>
          <a:prstGeom prst="rect">
            <a:avLst/>
          </a:prstGeom>
          <a:noFill/>
          <a:ln>
            <a:noFill/>
          </a:ln>
        </p:spPr>
      </p:pic>
      <p:pic>
        <p:nvPicPr>
          <p:cNvPr id="467" name="Google Shape;467;p85"/>
          <p:cNvPicPr preferRelativeResize="0"/>
          <p:nvPr/>
        </p:nvPicPr>
        <p:blipFill rotWithShape="1">
          <a:blip r:embed="rId4">
            <a:alphaModFix/>
          </a:blip>
          <a:srcRect b="0" l="0" r="0" t="0"/>
          <a:stretch/>
        </p:blipFill>
        <p:spPr>
          <a:xfrm>
            <a:off x="1286248" y="4291973"/>
            <a:ext cx="457491" cy="457491"/>
          </a:xfrm>
          <a:prstGeom prst="rect">
            <a:avLst/>
          </a:prstGeom>
          <a:noFill/>
          <a:ln>
            <a:noFill/>
          </a:ln>
        </p:spPr>
      </p:pic>
      <p:pic>
        <p:nvPicPr>
          <p:cNvPr id="468" name="Google Shape;468;p85"/>
          <p:cNvPicPr preferRelativeResize="0"/>
          <p:nvPr/>
        </p:nvPicPr>
        <p:blipFill rotWithShape="1">
          <a:blip r:embed="rId5">
            <a:alphaModFix/>
          </a:blip>
          <a:srcRect b="0" l="0" r="0" t="0"/>
          <a:stretch/>
        </p:blipFill>
        <p:spPr>
          <a:xfrm>
            <a:off x="1843698" y="4291973"/>
            <a:ext cx="457491" cy="457491"/>
          </a:xfrm>
          <a:prstGeom prst="rect">
            <a:avLst/>
          </a:prstGeom>
          <a:noFill/>
          <a:ln>
            <a:noFill/>
          </a:ln>
        </p:spPr>
      </p:pic>
      <p:pic>
        <p:nvPicPr>
          <p:cNvPr id="469" name="Google Shape;469;p85"/>
          <p:cNvPicPr preferRelativeResize="0"/>
          <p:nvPr/>
        </p:nvPicPr>
        <p:blipFill rotWithShape="1">
          <a:blip r:embed="rId6">
            <a:alphaModFix/>
          </a:blip>
          <a:srcRect b="0" l="0" r="0" t="0"/>
          <a:stretch/>
        </p:blipFill>
        <p:spPr>
          <a:xfrm>
            <a:off x="2401148" y="4291973"/>
            <a:ext cx="457491" cy="457491"/>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1">
  <p:cSld name="Content Page 1">
    <p:spTree>
      <p:nvGrpSpPr>
        <p:cNvPr id="470" name="Shape 470"/>
        <p:cNvGrpSpPr/>
        <p:nvPr/>
      </p:nvGrpSpPr>
      <p:grpSpPr>
        <a:xfrm>
          <a:off x="0" y="0"/>
          <a:ext cx="0" cy="0"/>
          <a:chOff x="0" y="0"/>
          <a:chExt cx="0" cy="0"/>
        </a:xfrm>
      </p:grpSpPr>
      <p:pic>
        <p:nvPicPr>
          <p:cNvPr id="471" name="Google Shape;471;p86"/>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472" name="Google Shape;472;p86"/>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5200"/>
              <a:buNone/>
              <a:defRPr b="0" i="0" sz="5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86"/>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86"/>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Content Page 2">
    <p:spTree>
      <p:nvGrpSpPr>
        <p:cNvPr id="475" name="Shape 475"/>
        <p:cNvGrpSpPr/>
        <p:nvPr/>
      </p:nvGrpSpPr>
      <p:grpSpPr>
        <a:xfrm>
          <a:off x="0" y="0"/>
          <a:ext cx="0" cy="0"/>
          <a:chOff x="0" y="0"/>
          <a:chExt cx="0" cy="0"/>
        </a:xfrm>
      </p:grpSpPr>
      <p:sp>
        <p:nvSpPr>
          <p:cNvPr id="476" name="Google Shape;476;p87"/>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87"/>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78" name="Google Shape;478;p8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3">
  <p:cSld name="Content Page 3">
    <p:spTree>
      <p:nvGrpSpPr>
        <p:cNvPr id="479" name="Shape 479"/>
        <p:cNvGrpSpPr/>
        <p:nvPr/>
      </p:nvGrpSpPr>
      <p:grpSpPr>
        <a:xfrm>
          <a:off x="0" y="0"/>
          <a:ext cx="0" cy="0"/>
          <a:chOff x="0" y="0"/>
          <a:chExt cx="0" cy="0"/>
        </a:xfrm>
      </p:grpSpPr>
      <p:sp>
        <p:nvSpPr>
          <p:cNvPr id="480" name="Google Shape;480;p88"/>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88"/>
          <p:cNvSpPr txBox="1"/>
          <p:nvPr>
            <p:ph idx="2" type="body"/>
          </p:nvPr>
        </p:nvSpPr>
        <p:spPr>
          <a:xfrm>
            <a:off x="620189" y="2368645"/>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88"/>
          <p:cNvSpPr txBox="1"/>
          <p:nvPr>
            <p:ph idx="3" type="body"/>
          </p:nvPr>
        </p:nvSpPr>
        <p:spPr>
          <a:xfrm>
            <a:off x="620189" y="413695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88"/>
          <p:cNvSpPr txBox="1"/>
          <p:nvPr>
            <p:ph idx="4" type="body"/>
          </p:nvPr>
        </p:nvSpPr>
        <p:spPr>
          <a:xfrm>
            <a:off x="620188" y="2876177"/>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88"/>
          <p:cNvSpPr txBox="1"/>
          <p:nvPr>
            <p:ph idx="5" type="body"/>
          </p:nvPr>
        </p:nvSpPr>
        <p:spPr>
          <a:xfrm>
            <a:off x="620188" y="4630549"/>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5" name="Google Shape;485;p8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4">
  <p:cSld name="Content Page 4">
    <p:spTree>
      <p:nvGrpSpPr>
        <p:cNvPr id="486" name="Shape 486"/>
        <p:cNvGrpSpPr/>
        <p:nvPr/>
      </p:nvGrpSpPr>
      <p:grpSpPr>
        <a:xfrm>
          <a:off x="0" y="0"/>
          <a:ext cx="0" cy="0"/>
          <a:chOff x="0" y="0"/>
          <a:chExt cx="0" cy="0"/>
        </a:xfrm>
      </p:grpSpPr>
      <p:sp>
        <p:nvSpPr>
          <p:cNvPr id="487" name="Google Shape;487;p89"/>
          <p:cNvSpPr txBox="1"/>
          <p:nvPr>
            <p:ph idx="1" type="body"/>
          </p:nvPr>
        </p:nvSpPr>
        <p:spPr>
          <a:xfrm>
            <a:off x="620189" y="4165366"/>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89"/>
          <p:cNvSpPr txBox="1"/>
          <p:nvPr>
            <p:ph idx="2" type="body"/>
          </p:nvPr>
        </p:nvSpPr>
        <p:spPr>
          <a:xfrm>
            <a:off x="620188" y="4672898"/>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89"/>
          <p:cNvSpPr txBox="1"/>
          <p:nvPr>
            <p:ph idx="3" type="body"/>
          </p:nvPr>
        </p:nvSpPr>
        <p:spPr>
          <a:xfrm>
            <a:off x="620189" y="2410993"/>
            <a:ext cx="978908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89"/>
          <p:cNvSpPr txBox="1"/>
          <p:nvPr>
            <p:ph idx="4" type="body"/>
          </p:nvPr>
        </p:nvSpPr>
        <p:spPr>
          <a:xfrm>
            <a:off x="620188" y="2918525"/>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89"/>
          <p:cNvSpPr txBox="1"/>
          <p:nvPr>
            <p:ph idx="5" type="body"/>
          </p:nvPr>
        </p:nvSpPr>
        <p:spPr>
          <a:xfrm>
            <a:off x="620188" y="645988"/>
            <a:ext cx="978908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89"/>
          <p:cNvSpPr txBox="1"/>
          <p:nvPr>
            <p:ph idx="6" type="body"/>
          </p:nvPr>
        </p:nvSpPr>
        <p:spPr>
          <a:xfrm>
            <a:off x="620188" y="1153520"/>
            <a:ext cx="9789086"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3" name="Google Shape;493;p8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4">
  <p:cSld name="Breaker Page 4">
    <p:spTree>
      <p:nvGrpSpPr>
        <p:cNvPr id="45" name="Shape 45"/>
        <p:cNvGrpSpPr/>
        <p:nvPr/>
      </p:nvGrpSpPr>
      <p:grpSpPr>
        <a:xfrm>
          <a:off x="0" y="0"/>
          <a:ext cx="0" cy="0"/>
          <a:chOff x="0" y="0"/>
          <a:chExt cx="0" cy="0"/>
        </a:xfrm>
      </p:grpSpPr>
      <p:sp>
        <p:nvSpPr>
          <p:cNvPr id="46" name="Google Shape;46;p222"/>
          <p:cNvSpPr/>
          <p:nvPr/>
        </p:nvSpPr>
        <p:spPr>
          <a:xfrm>
            <a:off x="0" y="0"/>
            <a:ext cx="12192000" cy="6858000"/>
          </a:xfrm>
          <a:prstGeom prst="rect">
            <a:avLst/>
          </a:prstGeom>
          <a:solidFill>
            <a:srgbClr val="F3F3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 name="Google Shape;47;p222"/>
          <p:cNvPicPr preferRelativeResize="0"/>
          <p:nvPr/>
        </p:nvPicPr>
        <p:blipFill rotWithShape="1">
          <a:blip r:embed="rId2">
            <a:alphaModFix amt="5000"/>
          </a:blip>
          <a:srcRect b="23147" l="20384" r="8011" t="31111"/>
          <a:stretch/>
        </p:blipFill>
        <p:spPr>
          <a:xfrm>
            <a:off x="-1" y="-85725"/>
            <a:ext cx="12192001" cy="7058025"/>
          </a:xfrm>
          <a:prstGeom prst="rect">
            <a:avLst/>
          </a:prstGeom>
          <a:noFill/>
          <a:ln>
            <a:noFill/>
          </a:ln>
        </p:spPr>
      </p:pic>
      <p:sp>
        <p:nvSpPr>
          <p:cNvPr id="48" name="Google Shape;48;p222"/>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22"/>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 name="Google Shape;50;p222"/>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5">
  <p:cSld name="Content Page 5">
    <p:spTree>
      <p:nvGrpSpPr>
        <p:cNvPr id="494" name="Shape 494"/>
        <p:cNvGrpSpPr/>
        <p:nvPr/>
      </p:nvGrpSpPr>
      <p:grpSpPr>
        <a:xfrm>
          <a:off x="0" y="0"/>
          <a:ext cx="0" cy="0"/>
          <a:chOff x="0" y="0"/>
          <a:chExt cx="0" cy="0"/>
        </a:xfrm>
      </p:grpSpPr>
      <p:sp>
        <p:nvSpPr>
          <p:cNvPr id="495" name="Google Shape;495;p90"/>
          <p:cNvSpPr txBox="1"/>
          <p:nvPr>
            <p:ph idx="1" type="body"/>
          </p:nvPr>
        </p:nvSpPr>
        <p:spPr>
          <a:xfrm>
            <a:off x="620189" y="725488"/>
            <a:ext cx="10951621" cy="149371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90"/>
          <p:cNvSpPr txBox="1"/>
          <p:nvPr>
            <p:ph idx="2" type="body"/>
          </p:nvPr>
        </p:nvSpPr>
        <p:spPr>
          <a:xfrm>
            <a:off x="620189"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90"/>
          <p:cNvSpPr txBox="1"/>
          <p:nvPr>
            <p:ph idx="3" type="body"/>
          </p:nvPr>
        </p:nvSpPr>
        <p:spPr>
          <a:xfrm>
            <a:off x="620188"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90"/>
          <p:cNvSpPr txBox="1"/>
          <p:nvPr>
            <p:ph idx="4" type="body"/>
          </p:nvPr>
        </p:nvSpPr>
        <p:spPr>
          <a:xfrm>
            <a:off x="5511166" y="2421626"/>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9" name="Google Shape;499;p90"/>
          <p:cNvSpPr txBox="1"/>
          <p:nvPr>
            <p:ph idx="5" type="body"/>
          </p:nvPr>
        </p:nvSpPr>
        <p:spPr>
          <a:xfrm>
            <a:off x="5511165" y="2929158"/>
            <a:ext cx="4419172" cy="334972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0" name="Google Shape;500;p9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6">
  <p:cSld name="Content Page 6">
    <p:spTree>
      <p:nvGrpSpPr>
        <p:cNvPr id="501" name="Shape 501"/>
        <p:cNvGrpSpPr/>
        <p:nvPr/>
      </p:nvGrpSpPr>
      <p:grpSpPr>
        <a:xfrm>
          <a:off x="0" y="0"/>
          <a:ext cx="0" cy="0"/>
          <a:chOff x="0" y="0"/>
          <a:chExt cx="0" cy="0"/>
        </a:xfrm>
      </p:grpSpPr>
      <p:sp>
        <p:nvSpPr>
          <p:cNvPr id="502" name="Google Shape;502;p91"/>
          <p:cNvSpPr txBox="1"/>
          <p:nvPr>
            <p:ph idx="1" type="body"/>
          </p:nvPr>
        </p:nvSpPr>
        <p:spPr>
          <a:xfrm>
            <a:off x="620189"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91"/>
          <p:cNvSpPr txBox="1"/>
          <p:nvPr>
            <p:ph idx="2" type="body"/>
          </p:nvPr>
        </p:nvSpPr>
        <p:spPr>
          <a:xfrm>
            <a:off x="620188"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4" name="Google Shape;504;p91"/>
          <p:cNvSpPr txBox="1"/>
          <p:nvPr>
            <p:ph idx="3"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91"/>
          <p:cNvSpPr txBox="1"/>
          <p:nvPr>
            <p:ph idx="4"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6" name="Google Shape;506;p91"/>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1">
  <p:cSld name="Content &amp; Image Page 1">
    <p:spTree>
      <p:nvGrpSpPr>
        <p:cNvPr id="507" name="Shape 507"/>
        <p:cNvGrpSpPr/>
        <p:nvPr/>
      </p:nvGrpSpPr>
      <p:grpSpPr>
        <a:xfrm>
          <a:off x="0" y="0"/>
          <a:ext cx="0" cy="0"/>
          <a:chOff x="0" y="0"/>
          <a:chExt cx="0" cy="0"/>
        </a:xfrm>
      </p:grpSpPr>
      <p:sp>
        <p:nvSpPr>
          <p:cNvPr id="508" name="Google Shape;508;p92"/>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92"/>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92"/>
          <p:cNvSpPr/>
          <p:nvPr>
            <p:ph idx="3" type="pic"/>
          </p:nvPr>
        </p:nvSpPr>
        <p:spPr>
          <a:xfrm>
            <a:off x="0" y="0"/>
            <a:ext cx="2865120" cy="6858000"/>
          </a:xfrm>
          <a:prstGeom prst="rect">
            <a:avLst/>
          </a:prstGeom>
          <a:noFill/>
          <a:ln>
            <a:noFill/>
          </a:ln>
        </p:spPr>
      </p:sp>
      <p:sp>
        <p:nvSpPr>
          <p:cNvPr id="511" name="Google Shape;511;p92"/>
          <p:cNvSpPr/>
          <p:nvPr/>
        </p:nvSpPr>
        <p:spPr>
          <a:xfrm>
            <a:off x="2011680" y="6144768"/>
            <a:ext cx="1780032" cy="713232"/>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92"/>
          <p:cNvSpPr txBox="1"/>
          <p:nvPr>
            <p:ph idx="4" type="body"/>
          </p:nvPr>
        </p:nvSpPr>
        <p:spPr>
          <a:xfrm>
            <a:off x="3365585" y="725488"/>
            <a:ext cx="7997360"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92"/>
          <p:cNvSpPr txBox="1"/>
          <p:nvPr>
            <p:ph idx="5" type="body"/>
          </p:nvPr>
        </p:nvSpPr>
        <p:spPr>
          <a:xfrm>
            <a:off x="3365585" y="2368645"/>
            <a:ext cx="717839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92"/>
          <p:cNvSpPr txBox="1"/>
          <p:nvPr>
            <p:ph idx="6" type="body"/>
          </p:nvPr>
        </p:nvSpPr>
        <p:spPr>
          <a:xfrm>
            <a:off x="3365583" y="2876177"/>
            <a:ext cx="7178393"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15" name="Google Shape;515;p92"/>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2">
  <p:cSld name="Content &amp; Image Page 2">
    <p:spTree>
      <p:nvGrpSpPr>
        <p:cNvPr id="516" name="Shape 516"/>
        <p:cNvGrpSpPr/>
        <p:nvPr/>
      </p:nvGrpSpPr>
      <p:grpSpPr>
        <a:xfrm>
          <a:off x="0" y="0"/>
          <a:ext cx="0" cy="0"/>
          <a:chOff x="0" y="0"/>
          <a:chExt cx="0" cy="0"/>
        </a:xfrm>
      </p:grpSpPr>
      <p:sp>
        <p:nvSpPr>
          <p:cNvPr id="517" name="Google Shape;517;p93"/>
          <p:cNvSpPr txBox="1"/>
          <p:nvPr>
            <p:ph idx="1" type="body"/>
          </p:nvPr>
        </p:nvSpPr>
        <p:spPr>
          <a:xfrm>
            <a:off x="3365584" y="4165366"/>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93"/>
          <p:cNvSpPr txBox="1"/>
          <p:nvPr>
            <p:ph idx="2" type="body"/>
          </p:nvPr>
        </p:nvSpPr>
        <p:spPr>
          <a:xfrm>
            <a:off x="3365585" y="4672898"/>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93"/>
          <p:cNvSpPr txBox="1"/>
          <p:nvPr>
            <p:ph idx="3" type="body"/>
          </p:nvPr>
        </p:nvSpPr>
        <p:spPr>
          <a:xfrm>
            <a:off x="3365584" y="2410993"/>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93"/>
          <p:cNvSpPr txBox="1"/>
          <p:nvPr>
            <p:ph idx="4" type="body"/>
          </p:nvPr>
        </p:nvSpPr>
        <p:spPr>
          <a:xfrm>
            <a:off x="3365585" y="2918525"/>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93"/>
          <p:cNvSpPr txBox="1"/>
          <p:nvPr>
            <p:ph idx="5" type="body"/>
          </p:nvPr>
        </p:nvSpPr>
        <p:spPr>
          <a:xfrm>
            <a:off x="3365585" y="645988"/>
            <a:ext cx="7178393"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93"/>
          <p:cNvSpPr txBox="1"/>
          <p:nvPr>
            <p:ph idx="6" type="body"/>
          </p:nvPr>
        </p:nvSpPr>
        <p:spPr>
          <a:xfrm>
            <a:off x="3365585" y="1153520"/>
            <a:ext cx="7178394"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93"/>
          <p:cNvSpPr/>
          <p:nvPr>
            <p:ph idx="7" type="pic"/>
          </p:nvPr>
        </p:nvSpPr>
        <p:spPr>
          <a:xfrm>
            <a:off x="0" y="0"/>
            <a:ext cx="2865120" cy="6858000"/>
          </a:xfrm>
          <a:prstGeom prst="rect">
            <a:avLst/>
          </a:prstGeom>
          <a:noFill/>
          <a:ln>
            <a:noFill/>
          </a:ln>
        </p:spPr>
      </p:sp>
      <p:sp>
        <p:nvSpPr>
          <p:cNvPr id="524" name="Google Shape;524;p93"/>
          <p:cNvSpPr/>
          <p:nvPr/>
        </p:nvSpPr>
        <p:spPr>
          <a:xfrm>
            <a:off x="2011680" y="6144768"/>
            <a:ext cx="1780032" cy="713232"/>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5" name="Google Shape;525;p93"/>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3">
  <p:cSld name="Content &amp; Image Page 3">
    <p:spTree>
      <p:nvGrpSpPr>
        <p:cNvPr id="526" name="Shape 526"/>
        <p:cNvGrpSpPr/>
        <p:nvPr/>
      </p:nvGrpSpPr>
      <p:grpSpPr>
        <a:xfrm>
          <a:off x="0" y="0"/>
          <a:ext cx="0" cy="0"/>
          <a:chOff x="0" y="0"/>
          <a:chExt cx="0" cy="0"/>
        </a:xfrm>
      </p:grpSpPr>
      <p:sp>
        <p:nvSpPr>
          <p:cNvPr id="527" name="Google Shape;527;p94"/>
          <p:cNvSpPr txBox="1"/>
          <p:nvPr>
            <p:ph idx="1" type="body"/>
          </p:nvPr>
        </p:nvSpPr>
        <p:spPr>
          <a:xfrm>
            <a:off x="5511166" y="725488"/>
            <a:ext cx="387282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94"/>
          <p:cNvSpPr txBox="1"/>
          <p:nvPr>
            <p:ph idx="2" type="body"/>
          </p:nvPr>
        </p:nvSpPr>
        <p:spPr>
          <a:xfrm>
            <a:off x="5511165" y="1233020"/>
            <a:ext cx="4419172" cy="48994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94"/>
          <p:cNvSpPr/>
          <p:nvPr>
            <p:ph idx="3" type="pic"/>
          </p:nvPr>
        </p:nvSpPr>
        <p:spPr>
          <a:xfrm>
            <a:off x="0" y="0"/>
            <a:ext cx="4999038" cy="6858000"/>
          </a:xfrm>
          <a:prstGeom prst="rect">
            <a:avLst/>
          </a:prstGeom>
          <a:noFill/>
          <a:ln>
            <a:noFill/>
          </a:ln>
        </p:spPr>
      </p:sp>
      <p:pic>
        <p:nvPicPr>
          <p:cNvPr id="530" name="Google Shape;530;p94"/>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4">
  <p:cSld name="Content &amp; Image Page 4">
    <p:spTree>
      <p:nvGrpSpPr>
        <p:cNvPr id="531" name="Shape 531"/>
        <p:cNvGrpSpPr/>
        <p:nvPr/>
      </p:nvGrpSpPr>
      <p:grpSpPr>
        <a:xfrm>
          <a:off x="0" y="0"/>
          <a:ext cx="0" cy="0"/>
          <a:chOff x="0" y="0"/>
          <a:chExt cx="0" cy="0"/>
        </a:xfrm>
      </p:grpSpPr>
      <p:sp>
        <p:nvSpPr>
          <p:cNvPr id="532" name="Google Shape;532;p95"/>
          <p:cNvSpPr/>
          <p:nvPr>
            <p:ph idx="2" type="pic"/>
          </p:nvPr>
        </p:nvSpPr>
        <p:spPr>
          <a:xfrm>
            <a:off x="7491413" y="0"/>
            <a:ext cx="4700587" cy="6858000"/>
          </a:xfrm>
          <a:prstGeom prst="rect">
            <a:avLst/>
          </a:prstGeom>
          <a:noFill/>
          <a:ln>
            <a:noFill/>
          </a:ln>
        </p:spPr>
      </p:sp>
      <p:sp>
        <p:nvSpPr>
          <p:cNvPr id="533" name="Google Shape;533;p95"/>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534" name="Google Shape;534;p95"/>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95"/>
          <p:cNvSpPr txBox="1"/>
          <p:nvPr>
            <p:ph idx="1" type="body"/>
          </p:nvPr>
        </p:nvSpPr>
        <p:spPr>
          <a:xfrm>
            <a:off x="620189" y="725488"/>
            <a:ext cx="62560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95"/>
          <p:cNvSpPr txBox="1"/>
          <p:nvPr>
            <p:ph idx="3" type="body"/>
          </p:nvPr>
        </p:nvSpPr>
        <p:spPr>
          <a:xfrm>
            <a:off x="620189" y="2368645"/>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95"/>
          <p:cNvSpPr txBox="1"/>
          <p:nvPr>
            <p:ph idx="4" type="body"/>
          </p:nvPr>
        </p:nvSpPr>
        <p:spPr>
          <a:xfrm>
            <a:off x="620189" y="2876176"/>
            <a:ext cx="6256100" cy="264561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5">
  <p:cSld name="Content &amp; Image Page 5">
    <p:spTree>
      <p:nvGrpSpPr>
        <p:cNvPr id="538" name="Shape 538"/>
        <p:cNvGrpSpPr/>
        <p:nvPr/>
      </p:nvGrpSpPr>
      <p:grpSpPr>
        <a:xfrm>
          <a:off x="0" y="0"/>
          <a:ext cx="0" cy="0"/>
          <a:chOff x="0" y="0"/>
          <a:chExt cx="0" cy="0"/>
        </a:xfrm>
      </p:grpSpPr>
      <p:sp>
        <p:nvSpPr>
          <p:cNvPr id="539" name="Google Shape;539;p96"/>
          <p:cNvSpPr/>
          <p:nvPr/>
        </p:nvSpPr>
        <p:spPr>
          <a:xfrm>
            <a:off x="-1" y="0"/>
            <a:ext cx="7491663"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540" name="Google Shape;540;p96"/>
          <p:cNvSpPr txBox="1"/>
          <p:nvPr>
            <p:ph idx="1" type="body"/>
          </p:nvPr>
        </p:nvSpPr>
        <p:spPr>
          <a:xfrm>
            <a:off x="620189" y="725488"/>
            <a:ext cx="6256099"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96"/>
          <p:cNvSpPr txBox="1"/>
          <p:nvPr>
            <p:ph idx="2" type="body"/>
          </p:nvPr>
        </p:nvSpPr>
        <p:spPr>
          <a:xfrm>
            <a:off x="620189" y="1233019"/>
            <a:ext cx="6256100" cy="428995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96"/>
          <p:cNvSpPr/>
          <p:nvPr>
            <p:ph idx="3" type="pic"/>
          </p:nvPr>
        </p:nvSpPr>
        <p:spPr>
          <a:xfrm>
            <a:off x="7491413" y="0"/>
            <a:ext cx="4700587" cy="6858000"/>
          </a:xfrm>
          <a:prstGeom prst="rect">
            <a:avLst/>
          </a:prstGeom>
          <a:noFill/>
          <a:ln>
            <a:noFill/>
          </a:ln>
        </p:spPr>
      </p:sp>
      <p:sp>
        <p:nvSpPr>
          <p:cNvPr id="543" name="Google Shape;543;p96"/>
          <p:cNvSpPr/>
          <p:nvPr/>
        </p:nvSpPr>
        <p:spPr>
          <a:xfrm>
            <a:off x="6357376"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6">
  <p:cSld name="Content &amp; Image Page 6">
    <p:spTree>
      <p:nvGrpSpPr>
        <p:cNvPr id="544" name="Shape 544"/>
        <p:cNvGrpSpPr/>
        <p:nvPr/>
      </p:nvGrpSpPr>
      <p:grpSpPr>
        <a:xfrm>
          <a:off x="0" y="0"/>
          <a:ext cx="0" cy="0"/>
          <a:chOff x="0" y="0"/>
          <a:chExt cx="0" cy="0"/>
        </a:xfrm>
      </p:grpSpPr>
      <p:sp>
        <p:nvSpPr>
          <p:cNvPr id="545" name="Google Shape;545;p97"/>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546" name="Google Shape;546;p97"/>
          <p:cNvSpPr txBox="1"/>
          <p:nvPr>
            <p:ph idx="1"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97"/>
          <p:cNvSpPr txBox="1"/>
          <p:nvPr>
            <p:ph idx="2"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97"/>
          <p:cNvSpPr/>
          <p:nvPr>
            <p:ph idx="3" type="pic"/>
          </p:nvPr>
        </p:nvSpPr>
        <p:spPr>
          <a:xfrm>
            <a:off x="0" y="0"/>
            <a:ext cx="6096000" cy="6858000"/>
          </a:xfrm>
          <a:prstGeom prst="rect">
            <a:avLst/>
          </a:prstGeom>
          <a:noFill/>
          <a:ln>
            <a:noFill/>
          </a:ln>
        </p:spPr>
      </p:sp>
      <p:sp>
        <p:nvSpPr>
          <p:cNvPr id="549" name="Google Shape;549;p97"/>
          <p:cNvSpPr/>
          <p:nvPr/>
        </p:nvSpPr>
        <p:spPr>
          <a:xfrm>
            <a:off x="4961963" y="6012586"/>
            <a:ext cx="2268071" cy="845414"/>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97"/>
          <p:cNvSpPr/>
          <p:nvPr/>
        </p:nvSpPr>
        <p:spPr>
          <a:xfrm>
            <a:off x="-3" y="4507832"/>
            <a:ext cx="1406753" cy="235016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97"/>
          <p:cNvSpPr txBox="1"/>
          <p:nvPr>
            <p:ph idx="4" type="body"/>
          </p:nvPr>
        </p:nvSpPr>
        <p:spPr>
          <a:xfrm>
            <a:off x="6716189" y="333457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97"/>
          <p:cNvSpPr txBox="1"/>
          <p:nvPr>
            <p:ph idx="5" type="body"/>
          </p:nvPr>
        </p:nvSpPr>
        <p:spPr>
          <a:xfrm>
            <a:off x="6716189" y="3842107"/>
            <a:ext cx="4898296" cy="1936901"/>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53" name="Google Shape;553;p9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mp; Image Page 7">
  <p:cSld name="Content &amp; Image Page 7">
    <p:spTree>
      <p:nvGrpSpPr>
        <p:cNvPr id="554" name="Shape 554"/>
        <p:cNvGrpSpPr/>
        <p:nvPr/>
      </p:nvGrpSpPr>
      <p:grpSpPr>
        <a:xfrm>
          <a:off x="0" y="0"/>
          <a:ext cx="0" cy="0"/>
          <a:chOff x="0" y="0"/>
          <a:chExt cx="0" cy="0"/>
        </a:xfrm>
      </p:grpSpPr>
      <p:sp>
        <p:nvSpPr>
          <p:cNvPr id="555" name="Google Shape;555;p98"/>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556" name="Google Shape;556;p98"/>
          <p:cNvSpPr/>
          <p:nvPr/>
        </p:nvSpPr>
        <p:spPr>
          <a:xfrm>
            <a:off x="6095999"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557" name="Google Shape;557;p98"/>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8" name="Google Shape;558;p98"/>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98"/>
          <p:cNvSpPr txBox="1"/>
          <p:nvPr>
            <p:ph idx="3" type="body"/>
          </p:nvPr>
        </p:nvSpPr>
        <p:spPr>
          <a:xfrm>
            <a:off x="6716189" y="4041712"/>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0" name="Google Shape;560;p98"/>
          <p:cNvSpPr/>
          <p:nvPr>
            <p:ph idx="4" type="pic"/>
          </p:nvPr>
        </p:nvSpPr>
        <p:spPr>
          <a:xfrm>
            <a:off x="6096000" y="0"/>
            <a:ext cx="6096000" cy="3429000"/>
          </a:xfrm>
          <a:prstGeom prst="rect">
            <a:avLst/>
          </a:prstGeom>
          <a:noFill/>
          <a:ln>
            <a:noFill/>
          </a:ln>
        </p:spPr>
      </p:sp>
      <p:pic>
        <p:nvPicPr>
          <p:cNvPr id="561" name="Google Shape;561;p9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1">
  <p:cSld name="Contents and Graphics Page 1">
    <p:spTree>
      <p:nvGrpSpPr>
        <p:cNvPr id="562" name="Shape 562"/>
        <p:cNvGrpSpPr/>
        <p:nvPr/>
      </p:nvGrpSpPr>
      <p:grpSpPr>
        <a:xfrm>
          <a:off x="0" y="0"/>
          <a:ext cx="0" cy="0"/>
          <a:chOff x="0" y="0"/>
          <a:chExt cx="0" cy="0"/>
        </a:xfrm>
      </p:grpSpPr>
      <p:sp>
        <p:nvSpPr>
          <p:cNvPr id="563" name="Google Shape;563;p99"/>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99"/>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5" name="Google Shape;565;p99"/>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566" name="Google Shape;566;p99"/>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99"/>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99"/>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5">
  <p:cSld name="Breaker Page 5">
    <p:spTree>
      <p:nvGrpSpPr>
        <p:cNvPr id="51" name="Shape 51"/>
        <p:cNvGrpSpPr/>
        <p:nvPr/>
      </p:nvGrpSpPr>
      <p:grpSpPr>
        <a:xfrm>
          <a:off x="0" y="0"/>
          <a:ext cx="0" cy="0"/>
          <a:chOff x="0" y="0"/>
          <a:chExt cx="0" cy="0"/>
        </a:xfrm>
      </p:grpSpPr>
      <p:sp>
        <p:nvSpPr>
          <p:cNvPr id="52" name="Google Shape;52;p223"/>
          <p:cNvSpPr/>
          <p:nvPr/>
        </p:nvSpPr>
        <p:spPr>
          <a:xfrm>
            <a:off x="0" y="0"/>
            <a:ext cx="12192000" cy="68580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 name="Google Shape;53;p223"/>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54" name="Google Shape;54;p223"/>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23"/>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6" name="Google Shape;56;p223"/>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2">
  <p:cSld name="Contents and Graphics Page 2">
    <p:spTree>
      <p:nvGrpSpPr>
        <p:cNvPr id="569" name="Shape 569"/>
        <p:cNvGrpSpPr/>
        <p:nvPr/>
      </p:nvGrpSpPr>
      <p:grpSpPr>
        <a:xfrm>
          <a:off x="0" y="0"/>
          <a:ext cx="0" cy="0"/>
          <a:chOff x="0" y="0"/>
          <a:chExt cx="0" cy="0"/>
        </a:xfrm>
      </p:grpSpPr>
      <p:sp>
        <p:nvSpPr>
          <p:cNvPr id="570" name="Google Shape;570;p100"/>
          <p:cNvSpPr txBox="1"/>
          <p:nvPr>
            <p:ph idx="1" type="body"/>
          </p:nvPr>
        </p:nvSpPr>
        <p:spPr>
          <a:xfrm>
            <a:off x="620189" y="725488"/>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100"/>
          <p:cNvSpPr txBox="1"/>
          <p:nvPr>
            <p:ph idx="2" type="body"/>
          </p:nvPr>
        </p:nvSpPr>
        <p:spPr>
          <a:xfrm>
            <a:off x="620188" y="1233020"/>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100"/>
          <p:cNvSpPr/>
          <p:nvPr/>
        </p:nvSpPr>
        <p:spPr>
          <a:xfrm>
            <a:off x="9923929" y="0"/>
            <a:ext cx="2268071" cy="6858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73" name="Google Shape;573;p100"/>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574" name="Google Shape;574;p100"/>
          <p:cNvSpPr/>
          <p:nvPr/>
        </p:nvSpPr>
        <p:spPr>
          <a:xfrm>
            <a:off x="8485094" y="3227294"/>
            <a:ext cx="1949824" cy="3636448"/>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100"/>
          <p:cNvSpPr txBox="1"/>
          <p:nvPr>
            <p:ph idx="3" type="body"/>
          </p:nvPr>
        </p:nvSpPr>
        <p:spPr>
          <a:xfrm>
            <a:off x="620189" y="3234772"/>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100"/>
          <p:cNvSpPr txBox="1"/>
          <p:nvPr>
            <p:ph idx="4" type="body"/>
          </p:nvPr>
        </p:nvSpPr>
        <p:spPr>
          <a:xfrm>
            <a:off x="620188" y="3742304"/>
            <a:ext cx="7247905" cy="19942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3">
  <p:cSld name="Contents and Graphics Page 3">
    <p:spTree>
      <p:nvGrpSpPr>
        <p:cNvPr id="577" name="Shape 577"/>
        <p:cNvGrpSpPr/>
        <p:nvPr/>
      </p:nvGrpSpPr>
      <p:grpSpPr>
        <a:xfrm>
          <a:off x="0" y="0"/>
          <a:ext cx="0" cy="0"/>
          <a:chOff x="0" y="0"/>
          <a:chExt cx="0" cy="0"/>
        </a:xfrm>
      </p:grpSpPr>
      <p:sp>
        <p:nvSpPr>
          <p:cNvPr id="578" name="Google Shape;578;p101"/>
          <p:cNvSpPr/>
          <p:nvPr/>
        </p:nvSpPr>
        <p:spPr>
          <a:xfrm>
            <a:off x="0" y="0"/>
            <a:ext cx="12192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579" name="Google Shape;579;p101"/>
          <p:cNvSpPr/>
          <p:nvPr/>
        </p:nvSpPr>
        <p:spPr>
          <a:xfrm>
            <a:off x="9923929" y="0"/>
            <a:ext cx="2268071"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80" name="Google Shape;580;p101"/>
          <p:cNvPicPr preferRelativeResize="0"/>
          <p:nvPr/>
        </p:nvPicPr>
        <p:blipFill rotWithShape="1">
          <a:blip r:embed="rId2">
            <a:alphaModFix/>
          </a:blip>
          <a:srcRect b="0" l="0" r="0" t="0"/>
          <a:stretch/>
        </p:blipFill>
        <p:spPr>
          <a:xfrm>
            <a:off x="10596282" y="5506674"/>
            <a:ext cx="1546227" cy="1189082"/>
          </a:xfrm>
          <a:prstGeom prst="rect">
            <a:avLst/>
          </a:prstGeom>
          <a:noFill/>
          <a:ln>
            <a:noFill/>
          </a:ln>
        </p:spPr>
      </p:pic>
      <p:sp>
        <p:nvSpPr>
          <p:cNvPr id="581" name="Google Shape;581;p101"/>
          <p:cNvSpPr txBox="1"/>
          <p:nvPr>
            <p:ph idx="1" type="body"/>
          </p:nvPr>
        </p:nvSpPr>
        <p:spPr>
          <a:xfrm>
            <a:off x="620189" y="725488"/>
            <a:ext cx="8683299" cy="1516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2" name="Google Shape;582;p101"/>
          <p:cNvSpPr txBox="1"/>
          <p:nvPr>
            <p:ph idx="2" type="body"/>
          </p:nvPr>
        </p:nvSpPr>
        <p:spPr>
          <a:xfrm>
            <a:off x="620189" y="2368645"/>
            <a:ext cx="7247904"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101"/>
          <p:cNvSpPr txBox="1"/>
          <p:nvPr>
            <p:ph idx="3" type="body"/>
          </p:nvPr>
        </p:nvSpPr>
        <p:spPr>
          <a:xfrm>
            <a:off x="620188" y="2876177"/>
            <a:ext cx="7247905"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1F2B5D"/>
              </a:buClr>
              <a:buSzPts val="2800"/>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4">
  <p:cSld name="Contents and Graphics Page 4">
    <p:spTree>
      <p:nvGrpSpPr>
        <p:cNvPr id="584" name="Shape 584"/>
        <p:cNvGrpSpPr/>
        <p:nvPr/>
      </p:nvGrpSpPr>
      <p:grpSpPr>
        <a:xfrm>
          <a:off x="0" y="0"/>
          <a:ext cx="0" cy="0"/>
          <a:chOff x="0" y="0"/>
          <a:chExt cx="0" cy="0"/>
        </a:xfrm>
      </p:grpSpPr>
      <p:sp>
        <p:nvSpPr>
          <p:cNvPr id="585" name="Google Shape;585;p102"/>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586" name="Google Shape;586;p102"/>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587" name="Google Shape;587;p102"/>
          <p:cNvSpPr txBox="1"/>
          <p:nvPr>
            <p:ph idx="1" type="body"/>
          </p:nvPr>
        </p:nvSpPr>
        <p:spPr>
          <a:xfrm>
            <a:off x="620189" y="725488"/>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02"/>
          <p:cNvSpPr txBox="1"/>
          <p:nvPr>
            <p:ph idx="2" type="body"/>
          </p:nvPr>
        </p:nvSpPr>
        <p:spPr>
          <a:xfrm>
            <a:off x="620188" y="1233020"/>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102"/>
          <p:cNvSpPr txBox="1"/>
          <p:nvPr>
            <p:ph idx="3" type="body"/>
          </p:nvPr>
        </p:nvSpPr>
        <p:spPr>
          <a:xfrm>
            <a:off x="620189" y="2652852"/>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02"/>
          <p:cNvSpPr txBox="1"/>
          <p:nvPr>
            <p:ph idx="4" type="body"/>
          </p:nvPr>
        </p:nvSpPr>
        <p:spPr>
          <a:xfrm>
            <a:off x="620188" y="3160384"/>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02"/>
          <p:cNvSpPr txBox="1"/>
          <p:nvPr>
            <p:ph idx="5" type="body"/>
          </p:nvPr>
        </p:nvSpPr>
        <p:spPr>
          <a:xfrm>
            <a:off x="620189" y="4566713"/>
            <a:ext cx="8545076"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102"/>
          <p:cNvSpPr txBox="1"/>
          <p:nvPr>
            <p:ph idx="6" type="body"/>
          </p:nvPr>
        </p:nvSpPr>
        <p:spPr>
          <a:xfrm>
            <a:off x="620188" y="5074245"/>
            <a:ext cx="8545077" cy="126078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and Graphics Page 4">
  <p:cSld name="1_Contents and Graphics Page 4">
    <p:spTree>
      <p:nvGrpSpPr>
        <p:cNvPr id="593" name="Shape 593"/>
        <p:cNvGrpSpPr/>
        <p:nvPr/>
      </p:nvGrpSpPr>
      <p:grpSpPr>
        <a:xfrm>
          <a:off x="0" y="0"/>
          <a:ext cx="0" cy="0"/>
          <a:chOff x="0" y="0"/>
          <a:chExt cx="0" cy="0"/>
        </a:xfrm>
      </p:grpSpPr>
      <p:sp>
        <p:nvSpPr>
          <p:cNvPr id="594" name="Google Shape;594;p103"/>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595" name="Google Shape;595;p103"/>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596" name="Google Shape;596;p103"/>
          <p:cNvSpPr txBox="1"/>
          <p:nvPr>
            <p:ph idx="1" type="body"/>
          </p:nvPr>
        </p:nvSpPr>
        <p:spPr>
          <a:xfrm>
            <a:off x="620189" y="725488"/>
            <a:ext cx="10951621" cy="2017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5200"/>
              <a:buNone/>
              <a:defRPr b="0" i="0" sz="52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103"/>
          <p:cNvSpPr txBox="1"/>
          <p:nvPr>
            <p:ph idx="2" type="body"/>
          </p:nvPr>
        </p:nvSpPr>
        <p:spPr>
          <a:xfrm>
            <a:off x="620188" y="3261363"/>
            <a:ext cx="8578850" cy="306031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8" name="Google Shape;598;p103"/>
          <p:cNvSpPr txBox="1"/>
          <p:nvPr>
            <p:ph idx="3" type="body"/>
          </p:nvPr>
        </p:nvSpPr>
        <p:spPr>
          <a:xfrm>
            <a:off x="620189" y="2743199"/>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and Graphics Page 4">
  <p:cSld name="2_Contents and Graphics Page 4">
    <p:spTree>
      <p:nvGrpSpPr>
        <p:cNvPr id="599" name="Shape 599"/>
        <p:cNvGrpSpPr/>
        <p:nvPr/>
      </p:nvGrpSpPr>
      <p:grpSpPr>
        <a:xfrm>
          <a:off x="0" y="0"/>
          <a:ext cx="0" cy="0"/>
          <a:chOff x="0" y="0"/>
          <a:chExt cx="0" cy="0"/>
        </a:xfrm>
      </p:grpSpPr>
      <p:sp>
        <p:nvSpPr>
          <p:cNvPr id="600" name="Google Shape;600;p104"/>
          <p:cNvSpPr/>
          <p:nvPr/>
        </p:nvSpPr>
        <p:spPr>
          <a:xfrm>
            <a:off x="0" y="0"/>
            <a:ext cx="12192000" cy="6858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601" name="Google Shape;601;p104"/>
          <p:cNvPicPr preferRelativeResize="0"/>
          <p:nvPr/>
        </p:nvPicPr>
        <p:blipFill rotWithShape="1">
          <a:blip r:embed="rId2">
            <a:alphaModFix/>
          </a:blip>
          <a:srcRect b="0" l="0" r="0" t="0"/>
          <a:stretch/>
        </p:blipFill>
        <p:spPr>
          <a:xfrm>
            <a:off x="10588533" y="5503870"/>
            <a:ext cx="1553976" cy="1195042"/>
          </a:xfrm>
          <a:prstGeom prst="rect">
            <a:avLst/>
          </a:prstGeom>
          <a:noFill/>
          <a:ln>
            <a:noFill/>
          </a:ln>
        </p:spPr>
      </p:pic>
      <p:sp>
        <p:nvSpPr>
          <p:cNvPr id="602" name="Google Shape;602;p104"/>
          <p:cNvSpPr txBox="1"/>
          <p:nvPr>
            <p:ph idx="1" type="body"/>
          </p:nvPr>
        </p:nvSpPr>
        <p:spPr>
          <a:xfrm>
            <a:off x="620188" y="1243652"/>
            <a:ext cx="8578850" cy="488886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lt1"/>
              </a:buClr>
              <a:buSzPts val="2800"/>
              <a:buNone/>
              <a:defRPr b="0" i="0" sz="28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3" name="Google Shape;603;p104"/>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lt1"/>
              </a:buClr>
              <a:buSzPts val="2800"/>
              <a:buNone/>
              <a:defRPr b="1" i="0" sz="28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5">
  <p:cSld name="Contents and Graphics Page 5">
    <p:spTree>
      <p:nvGrpSpPr>
        <p:cNvPr id="604" name="Shape 604"/>
        <p:cNvGrpSpPr/>
        <p:nvPr/>
      </p:nvGrpSpPr>
      <p:grpSpPr>
        <a:xfrm>
          <a:off x="0" y="0"/>
          <a:ext cx="0" cy="0"/>
          <a:chOff x="0" y="0"/>
          <a:chExt cx="0" cy="0"/>
        </a:xfrm>
      </p:grpSpPr>
      <p:sp>
        <p:nvSpPr>
          <p:cNvPr id="605" name="Google Shape;605;p105"/>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06" name="Google Shape;606;p105"/>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07" name="Google Shape;607;p105"/>
          <p:cNvSpPr txBox="1"/>
          <p:nvPr>
            <p:ph idx="1" type="body"/>
          </p:nvPr>
        </p:nvSpPr>
        <p:spPr>
          <a:xfrm>
            <a:off x="620189" y="3846640"/>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05"/>
          <p:cNvSpPr txBox="1"/>
          <p:nvPr>
            <p:ph idx="2" type="body"/>
          </p:nvPr>
        </p:nvSpPr>
        <p:spPr>
          <a:xfrm>
            <a:off x="620189" y="4354171"/>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105"/>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10" name="Google Shape;610;p105"/>
          <p:cNvSpPr txBox="1"/>
          <p:nvPr>
            <p:ph idx="3" type="body"/>
          </p:nvPr>
        </p:nvSpPr>
        <p:spPr>
          <a:xfrm>
            <a:off x="6716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105"/>
          <p:cNvSpPr txBox="1"/>
          <p:nvPr>
            <p:ph idx="4" type="body"/>
          </p:nvPr>
        </p:nvSpPr>
        <p:spPr>
          <a:xfrm>
            <a:off x="6716189" y="1233019"/>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05"/>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13" name="Google Shape;613;p105"/>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14" name="Google Shape;614;p105"/>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6">
  <p:cSld name="Contents and Graphics Page 6">
    <p:spTree>
      <p:nvGrpSpPr>
        <p:cNvPr id="615" name="Shape 615"/>
        <p:cNvGrpSpPr/>
        <p:nvPr/>
      </p:nvGrpSpPr>
      <p:grpSpPr>
        <a:xfrm>
          <a:off x="0" y="0"/>
          <a:ext cx="0" cy="0"/>
          <a:chOff x="0" y="0"/>
          <a:chExt cx="0" cy="0"/>
        </a:xfrm>
      </p:grpSpPr>
      <p:sp>
        <p:nvSpPr>
          <p:cNvPr id="616" name="Google Shape;616;p106"/>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17" name="Google Shape;617;p106"/>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18" name="Google Shape;618;p106"/>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19" name="Google Shape;619;p106"/>
          <p:cNvSpPr txBox="1"/>
          <p:nvPr>
            <p:ph idx="1" type="body"/>
          </p:nvPr>
        </p:nvSpPr>
        <p:spPr>
          <a:xfrm>
            <a:off x="620189" y="299192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06"/>
          <p:cNvSpPr txBox="1"/>
          <p:nvPr>
            <p:ph idx="2" type="body"/>
          </p:nvPr>
        </p:nvSpPr>
        <p:spPr>
          <a:xfrm>
            <a:off x="620189" y="3499457"/>
            <a:ext cx="4898296"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06"/>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06"/>
          <p:cNvSpPr txBox="1"/>
          <p:nvPr>
            <p:ph idx="4" type="body"/>
          </p:nvPr>
        </p:nvSpPr>
        <p:spPr>
          <a:xfrm>
            <a:off x="6716189" y="1233019"/>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06"/>
          <p:cNvSpPr txBox="1"/>
          <p:nvPr>
            <p:ph idx="5"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106"/>
          <p:cNvSpPr txBox="1"/>
          <p:nvPr>
            <p:ph idx="6"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106"/>
          <p:cNvSpPr txBox="1"/>
          <p:nvPr>
            <p:ph idx="7" type="body"/>
          </p:nvPr>
        </p:nvSpPr>
        <p:spPr>
          <a:xfrm>
            <a:off x="6716189" y="4549243"/>
            <a:ext cx="4634563" cy="1936901"/>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6" name="Google Shape;626;p106"/>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and Graphics Page 7">
  <p:cSld name="Contents and Graphics Page 7">
    <p:spTree>
      <p:nvGrpSpPr>
        <p:cNvPr id="627" name="Shape 627"/>
        <p:cNvGrpSpPr/>
        <p:nvPr/>
      </p:nvGrpSpPr>
      <p:grpSpPr>
        <a:xfrm>
          <a:off x="0" y="0"/>
          <a:ext cx="0" cy="0"/>
          <a:chOff x="0" y="0"/>
          <a:chExt cx="0" cy="0"/>
        </a:xfrm>
      </p:grpSpPr>
      <p:sp>
        <p:nvSpPr>
          <p:cNvPr id="628" name="Google Shape;628;p107"/>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29" name="Google Shape;629;p107"/>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30" name="Google Shape;630;p107"/>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31" name="Google Shape;631;p107"/>
          <p:cNvSpPr txBox="1"/>
          <p:nvPr>
            <p:ph idx="1" type="body"/>
          </p:nvPr>
        </p:nvSpPr>
        <p:spPr>
          <a:xfrm>
            <a:off x="620189" y="725488"/>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107"/>
          <p:cNvSpPr txBox="1"/>
          <p:nvPr>
            <p:ph idx="2" type="body"/>
          </p:nvPr>
        </p:nvSpPr>
        <p:spPr>
          <a:xfrm>
            <a:off x="620189" y="1233019"/>
            <a:ext cx="4898296" cy="489949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107"/>
          <p:cNvSpPr txBox="1"/>
          <p:nvPr>
            <p:ph idx="3" type="body"/>
          </p:nvPr>
        </p:nvSpPr>
        <p:spPr>
          <a:xfrm>
            <a:off x="6716190" y="725488"/>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107"/>
          <p:cNvSpPr txBox="1"/>
          <p:nvPr>
            <p:ph idx="4" type="body"/>
          </p:nvPr>
        </p:nvSpPr>
        <p:spPr>
          <a:xfrm>
            <a:off x="6716189" y="1233019"/>
            <a:ext cx="4634563" cy="1630573"/>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107"/>
          <p:cNvSpPr txBox="1"/>
          <p:nvPr>
            <p:ph idx="5" type="body"/>
          </p:nvPr>
        </p:nvSpPr>
        <p:spPr>
          <a:xfrm>
            <a:off x="6716190" y="4041712"/>
            <a:ext cx="4634562"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07"/>
          <p:cNvSpPr txBox="1"/>
          <p:nvPr>
            <p:ph idx="6" type="body"/>
          </p:nvPr>
        </p:nvSpPr>
        <p:spPr>
          <a:xfrm>
            <a:off x="6716189" y="4549243"/>
            <a:ext cx="4634563" cy="1583269"/>
          </a:xfrm>
          <a:prstGeom prst="rect">
            <a:avLst/>
          </a:prstGeom>
          <a:noFill/>
          <a:ln>
            <a:noFill/>
          </a:ln>
        </p:spPr>
        <p:txBody>
          <a:bodyPr anchorCtr="0" anchor="t" bIns="45700" lIns="91425" spcFirstLastPara="1" rIns="91425" wrap="square" tIns="45700">
            <a:normAutofit/>
          </a:bodyPr>
          <a:lstStyle>
            <a:lvl1pPr indent="-228600" lvl="0" marL="457200" marR="0" algn="l">
              <a:lnSpc>
                <a:spcPct val="110000"/>
              </a:lnSpc>
              <a:spcBef>
                <a:spcPts val="1000"/>
              </a:spcBef>
              <a:spcAft>
                <a:spcPts val="0"/>
              </a:spcAft>
              <a:buClr>
                <a:srgbClr val="1F2B5D"/>
              </a:buClr>
              <a:buSzPts val="2800"/>
              <a:buFont typeface="Arial"/>
              <a:buNone/>
              <a:defRPr b="0" i="0" sz="28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37" name="Google Shape;637;p107"/>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1">
  <p:cSld name="Statistic Slide 1">
    <p:spTree>
      <p:nvGrpSpPr>
        <p:cNvPr id="638" name="Shape 638"/>
        <p:cNvGrpSpPr/>
        <p:nvPr/>
      </p:nvGrpSpPr>
      <p:grpSpPr>
        <a:xfrm>
          <a:off x="0" y="0"/>
          <a:ext cx="0" cy="0"/>
          <a:chOff x="0" y="0"/>
          <a:chExt cx="0" cy="0"/>
        </a:xfrm>
      </p:grpSpPr>
      <p:sp>
        <p:nvSpPr>
          <p:cNvPr id="639" name="Google Shape;639;p108"/>
          <p:cNvSpPr/>
          <p:nvPr/>
        </p:nvSpPr>
        <p:spPr>
          <a:xfrm>
            <a:off x="6095997" y="0"/>
            <a:ext cx="6087037"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40" name="Google Shape;640;p108"/>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41" name="Google Shape;641;p108"/>
          <p:cNvSpPr/>
          <p:nvPr/>
        </p:nvSpPr>
        <p:spPr>
          <a:xfrm>
            <a:off x="6095999" y="3429000"/>
            <a:ext cx="6096000" cy="3429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42" name="Google Shape;642;p108"/>
          <p:cNvSpPr txBox="1"/>
          <p:nvPr>
            <p:ph idx="1" type="body"/>
          </p:nvPr>
        </p:nvSpPr>
        <p:spPr>
          <a:xfrm>
            <a:off x="634518"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08"/>
          <p:cNvSpPr txBox="1"/>
          <p:nvPr>
            <p:ph idx="2" type="body"/>
          </p:nvPr>
        </p:nvSpPr>
        <p:spPr>
          <a:xfrm>
            <a:off x="522220"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08"/>
          <p:cNvSpPr txBox="1"/>
          <p:nvPr>
            <p:ph idx="3" type="body"/>
          </p:nvPr>
        </p:nvSpPr>
        <p:spPr>
          <a:xfrm>
            <a:off x="620189" y="725488"/>
            <a:ext cx="5012515" cy="213658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4400"/>
              <a:buNone/>
              <a:defRPr b="0" i="0" sz="44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108"/>
          <p:cNvSpPr txBox="1"/>
          <p:nvPr>
            <p:ph idx="4"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08"/>
          <p:cNvSpPr txBox="1"/>
          <p:nvPr>
            <p:ph idx="5"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108"/>
          <p:cNvSpPr txBox="1"/>
          <p:nvPr>
            <p:ph idx="6"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108"/>
          <p:cNvSpPr txBox="1"/>
          <p:nvPr>
            <p:ph idx="7"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49" name="Google Shape;649;p108"/>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2">
  <p:cSld name="Statistic Slide 2">
    <p:spTree>
      <p:nvGrpSpPr>
        <p:cNvPr id="650" name="Shape 650"/>
        <p:cNvGrpSpPr/>
        <p:nvPr/>
      </p:nvGrpSpPr>
      <p:grpSpPr>
        <a:xfrm>
          <a:off x="0" y="0"/>
          <a:ext cx="0" cy="0"/>
          <a:chOff x="0" y="0"/>
          <a:chExt cx="0" cy="0"/>
        </a:xfrm>
      </p:grpSpPr>
      <p:sp>
        <p:nvSpPr>
          <p:cNvPr id="651" name="Google Shape;651;p109"/>
          <p:cNvSpPr/>
          <p:nvPr/>
        </p:nvSpPr>
        <p:spPr>
          <a:xfrm>
            <a:off x="6096000" y="3429000"/>
            <a:ext cx="6096000" cy="3429000"/>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52" name="Google Shape;652;p109"/>
          <p:cNvSpPr/>
          <p:nvPr/>
        </p:nvSpPr>
        <p:spPr>
          <a:xfrm>
            <a:off x="0" y="3429000"/>
            <a:ext cx="6096000" cy="3429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53" name="Google Shape;653;p109"/>
          <p:cNvSpPr/>
          <p:nvPr/>
        </p:nvSpPr>
        <p:spPr>
          <a:xfrm>
            <a:off x="6096000" y="0"/>
            <a:ext cx="6096000"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54" name="Google Shape;654;p109"/>
          <p:cNvSpPr txBox="1"/>
          <p:nvPr>
            <p:ph idx="1" type="body"/>
          </p:nvPr>
        </p:nvSpPr>
        <p:spPr>
          <a:xfrm>
            <a:off x="6828487"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109"/>
          <p:cNvSpPr/>
          <p:nvPr/>
        </p:nvSpPr>
        <p:spPr>
          <a:xfrm>
            <a:off x="1922" y="0"/>
            <a:ext cx="6096000" cy="34290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pic>
        <p:nvPicPr>
          <p:cNvPr id="656" name="Google Shape;656;p109"/>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657" name="Google Shape;657;p109"/>
          <p:cNvSpPr txBox="1"/>
          <p:nvPr>
            <p:ph idx="2" type="body"/>
          </p:nvPr>
        </p:nvSpPr>
        <p:spPr>
          <a:xfrm>
            <a:off x="6716189"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09"/>
          <p:cNvSpPr txBox="1"/>
          <p:nvPr>
            <p:ph idx="3" type="body"/>
          </p:nvPr>
        </p:nvSpPr>
        <p:spPr>
          <a:xfrm>
            <a:off x="6828487"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09"/>
          <p:cNvSpPr txBox="1"/>
          <p:nvPr>
            <p:ph idx="4" type="body"/>
          </p:nvPr>
        </p:nvSpPr>
        <p:spPr>
          <a:xfrm>
            <a:off x="6716189"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09"/>
          <p:cNvSpPr txBox="1"/>
          <p:nvPr>
            <p:ph idx="5" type="body"/>
          </p:nvPr>
        </p:nvSpPr>
        <p:spPr>
          <a:xfrm>
            <a:off x="623630" y="2319405"/>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09"/>
          <p:cNvSpPr txBox="1"/>
          <p:nvPr>
            <p:ph idx="6" type="body"/>
          </p:nvPr>
        </p:nvSpPr>
        <p:spPr>
          <a:xfrm>
            <a:off x="511332" y="366258"/>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09"/>
          <p:cNvSpPr txBox="1"/>
          <p:nvPr>
            <p:ph idx="7" type="body"/>
          </p:nvPr>
        </p:nvSpPr>
        <p:spPr>
          <a:xfrm>
            <a:off x="612746" y="5291206"/>
            <a:ext cx="489829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09"/>
          <p:cNvSpPr txBox="1"/>
          <p:nvPr>
            <p:ph idx="8" type="body"/>
          </p:nvPr>
        </p:nvSpPr>
        <p:spPr>
          <a:xfrm>
            <a:off x="500448" y="3338059"/>
            <a:ext cx="5012515" cy="19306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1F2B5D"/>
              </a:buClr>
              <a:buSzPts val="14000"/>
              <a:buNone/>
              <a:defRPr b="0" i="0" sz="14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Page 6">
  <p:cSld name="Breaker Page 6">
    <p:spTree>
      <p:nvGrpSpPr>
        <p:cNvPr id="57" name="Shape 57"/>
        <p:cNvGrpSpPr/>
        <p:nvPr/>
      </p:nvGrpSpPr>
      <p:grpSpPr>
        <a:xfrm>
          <a:off x="0" y="0"/>
          <a:ext cx="0" cy="0"/>
          <a:chOff x="0" y="0"/>
          <a:chExt cx="0" cy="0"/>
        </a:xfrm>
      </p:grpSpPr>
      <p:sp>
        <p:nvSpPr>
          <p:cNvPr id="58" name="Google Shape;58;p224"/>
          <p:cNvSpPr/>
          <p:nvPr/>
        </p:nvSpPr>
        <p:spPr>
          <a:xfrm>
            <a:off x="0" y="0"/>
            <a:ext cx="12192000"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 name="Google Shape;59;p224"/>
          <p:cNvPicPr preferRelativeResize="0"/>
          <p:nvPr/>
        </p:nvPicPr>
        <p:blipFill rotWithShape="1">
          <a:blip r:embed="rId2">
            <a:alphaModFix amt="13000"/>
          </a:blip>
          <a:srcRect b="15391" l="3993" r="36429" t="46991"/>
          <a:stretch/>
        </p:blipFill>
        <p:spPr>
          <a:xfrm>
            <a:off x="-3" y="0"/>
            <a:ext cx="12192003" cy="6976532"/>
          </a:xfrm>
          <a:prstGeom prst="rect">
            <a:avLst/>
          </a:prstGeom>
          <a:noFill/>
          <a:ln>
            <a:noFill/>
          </a:ln>
        </p:spPr>
      </p:pic>
      <p:sp>
        <p:nvSpPr>
          <p:cNvPr id="60" name="Google Shape;60;p224"/>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000"/>
              </a:spcBef>
              <a:spcAft>
                <a:spcPts val="0"/>
              </a:spcAft>
              <a:buClr>
                <a:srgbClr val="1F2B5D"/>
              </a:buClr>
              <a:buSzPts val="6200"/>
              <a:buFont typeface="Arial"/>
              <a:buNone/>
              <a:defRPr b="0" i="0" sz="62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224"/>
          <p:cNvSpPr txBox="1"/>
          <p:nvPr>
            <p:ph idx="2" type="body"/>
          </p:nvPr>
        </p:nvSpPr>
        <p:spPr>
          <a:xfrm>
            <a:off x="653503" y="3982256"/>
            <a:ext cx="7755715" cy="36392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rgbClr val="1F2B5D"/>
              </a:buClr>
              <a:buSzPts val="2800"/>
              <a:buNone/>
              <a:defRPr b="1" i="0" sz="28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224"/>
          <p:cNvPicPr preferRelativeResize="0"/>
          <p:nvPr/>
        </p:nvPicPr>
        <p:blipFill rotWithShape="1">
          <a:blip r:embed="rId3">
            <a:alphaModFix/>
          </a:blip>
          <a:srcRect b="0" l="0" r="0" t="0"/>
          <a:stretch/>
        </p:blipFill>
        <p:spPr>
          <a:xfrm>
            <a:off x="9639993" y="4731011"/>
            <a:ext cx="2552009" cy="1962551"/>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Slide 3">
  <p:cSld name="Statistic Slide 3">
    <p:spTree>
      <p:nvGrpSpPr>
        <p:cNvPr id="664" name="Shape 664"/>
        <p:cNvGrpSpPr/>
        <p:nvPr/>
      </p:nvGrpSpPr>
      <p:grpSpPr>
        <a:xfrm>
          <a:off x="0" y="0"/>
          <a:ext cx="0" cy="0"/>
          <a:chOff x="0" y="0"/>
          <a:chExt cx="0" cy="0"/>
        </a:xfrm>
      </p:grpSpPr>
      <p:sp>
        <p:nvSpPr>
          <p:cNvPr id="665" name="Google Shape;665;p110"/>
          <p:cNvSpPr/>
          <p:nvPr/>
        </p:nvSpPr>
        <p:spPr>
          <a:xfrm>
            <a:off x="4176970" y="0"/>
            <a:ext cx="4205031" cy="6857999"/>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66" name="Google Shape;666;p110"/>
          <p:cNvSpPr/>
          <p:nvPr/>
        </p:nvSpPr>
        <p:spPr>
          <a:xfrm>
            <a:off x="-21008" y="1"/>
            <a:ext cx="4197978" cy="6857999"/>
          </a:xfrm>
          <a:prstGeom prst="rect">
            <a:avLst/>
          </a:prstGeom>
          <a:solidFill>
            <a:srgbClr val="1F2B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67" name="Google Shape;667;p110"/>
          <p:cNvSpPr/>
          <p:nvPr/>
        </p:nvSpPr>
        <p:spPr>
          <a:xfrm>
            <a:off x="8371114" y="0"/>
            <a:ext cx="3831772" cy="68580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68" name="Google Shape;668;p110"/>
          <p:cNvSpPr txBox="1"/>
          <p:nvPr>
            <p:ph idx="1" type="body"/>
          </p:nvPr>
        </p:nvSpPr>
        <p:spPr>
          <a:xfrm>
            <a:off x="45608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9" name="Google Shape;669;p110"/>
          <p:cNvSpPr txBox="1"/>
          <p:nvPr>
            <p:ph idx="2" type="body"/>
          </p:nvPr>
        </p:nvSpPr>
        <p:spPr>
          <a:xfrm>
            <a:off x="4560817"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70" name="Google Shape;670;p110"/>
          <p:cNvPicPr preferRelativeResize="0"/>
          <p:nvPr/>
        </p:nvPicPr>
        <p:blipFill rotWithShape="1">
          <a:blip r:embed="rId2">
            <a:alphaModFix/>
          </a:blip>
          <a:srcRect b="0" l="0" r="0" t="0"/>
          <a:stretch/>
        </p:blipFill>
        <p:spPr>
          <a:xfrm>
            <a:off x="10587893" y="5492024"/>
            <a:ext cx="1568090" cy="1205896"/>
          </a:xfrm>
          <a:prstGeom prst="rect">
            <a:avLst/>
          </a:prstGeom>
          <a:noFill/>
          <a:ln>
            <a:noFill/>
          </a:ln>
        </p:spPr>
      </p:pic>
      <p:sp>
        <p:nvSpPr>
          <p:cNvPr id="671" name="Google Shape;671;p110"/>
          <p:cNvSpPr txBox="1"/>
          <p:nvPr>
            <p:ph idx="3" type="body"/>
          </p:nvPr>
        </p:nvSpPr>
        <p:spPr>
          <a:xfrm>
            <a:off x="8653846"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1" i="0" sz="2000">
                <a:solidFill>
                  <a:srgbClr val="1F2B5D"/>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2" name="Google Shape;672;p110"/>
          <p:cNvSpPr txBox="1"/>
          <p:nvPr>
            <p:ph idx="4" type="body"/>
          </p:nvPr>
        </p:nvSpPr>
        <p:spPr>
          <a:xfrm>
            <a:off x="8653846"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rgbClr val="1F2B5D"/>
              </a:buClr>
              <a:buSzPts val="10000"/>
              <a:buNone/>
              <a:defRPr b="0" i="0" sz="10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110"/>
          <p:cNvSpPr/>
          <p:nvPr/>
        </p:nvSpPr>
        <p:spPr>
          <a:xfrm>
            <a:off x="2083424" y="3429000"/>
            <a:ext cx="4187091" cy="3439886"/>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F435E"/>
              </a:solidFill>
              <a:latin typeface="Calibri"/>
              <a:ea typeface="Calibri"/>
              <a:cs typeface="Calibri"/>
              <a:sym typeface="Calibri"/>
            </a:endParaRPr>
          </a:p>
        </p:txBody>
      </p:sp>
      <p:sp>
        <p:nvSpPr>
          <p:cNvPr id="674" name="Google Shape;674;p110"/>
          <p:cNvSpPr txBox="1"/>
          <p:nvPr>
            <p:ph idx="5" type="body"/>
          </p:nvPr>
        </p:nvSpPr>
        <p:spPr>
          <a:xfrm>
            <a:off x="2460219" y="5040831"/>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110"/>
          <p:cNvSpPr txBox="1"/>
          <p:nvPr>
            <p:ph idx="6" type="body"/>
          </p:nvPr>
        </p:nvSpPr>
        <p:spPr>
          <a:xfrm>
            <a:off x="2460219" y="3665004"/>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10"/>
          <p:cNvSpPr txBox="1"/>
          <p:nvPr>
            <p:ph idx="7" type="body"/>
          </p:nvPr>
        </p:nvSpPr>
        <p:spPr>
          <a:xfrm>
            <a:off x="4560817"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10"/>
          <p:cNvSpPr txBox="1"/>
          <p:nvPr>
            <p:ph idx="8" type="body"/>
          </p:nvPr>
        </p:nvSpPr>
        <p:spPr>
          <a:xfrm>
            <a:off x="2460219" y="54000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110"/>
          <p:cNvSpPr txBox="1"/>
          <p:nvPr>
            <p:ph idx="9" type="body"/>
          </p:nvPr>
        </p:nvSpPr>
        <p:spPr>
          <a:xfrm>
            <a:off x="8632075"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rgbClr val="1F2B5D"/>
              </a:buClr>
              <a:buSzPts val="2000"/>
              <a:buNone/>
              <a:defRPr b="0" i="0" sz="2000">
                <a:solidFill>
                  <a:srgbClr val="1F2B5D"/>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110"/>
          <p:cNvSpPr txBox="1"/>
          <p:nvPr>
            <p:ph idx="13" type="body"/>
          </p:nvPr>
        </p:nvSpPr>
        <p:spPr>
          <a:xfrm>
            <a:off x="304503" y="377519"/>
            <a:ext cx="3421557" cy="147305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0000"/>
              <a:buNone/>
              <a:defRPr b="0" i="0" sz="10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110"/>
          <p:cNvSpPr txBox="1"/>
          <p:nvPr>
            <p:ph idx="14" type="body"/>
          </p:nvPr>
        </p:nvSpPr>
        <p:spPr>
          <a:xfrm>
            <a:off x="304503" y="2123460"/>
            <a:ext cx="3454215" cy="891883"/>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0" i="0" sz="2000">
                <a:solidFill>
                  <a:schemeClr val="lt1"/>
                </a:solidFill>
                <a:latin typeface="Roboto Serif Light"/>
                <a:ea typeface="Roboto Serif Light"/>
                <a:cs typeface="Roboto Serif Light"/>
                <a:sym typeface="Roboto Serif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110"/>
          <p:cNvSpPr txBox="1"/>
          <p:nvPr>
            <p:ph idx="15" type="body"/>
          </p:nvPr>
        </p:nvSpPr>
        <p:spPr>
          <a:xfrm>
            <a:off x="293617" y="1753346"/>
            <a:ext cx="3454215" cy="363922"/>
          </a:xfrm>
          <a:prstGeom prst="rect">
            <a:avLst/>
          </a:prstGeom>
          <a:noFill/>
          <a:ln>
            <a:noFill/>
          </a:ln>
        </p:spPr>
        <p:txBody>
          <a:bodyPr anchorCtr="0" anchor="t" bIns="45700" lIns="91425" spcFirstLastPara="1" rIns="91425" wrap="square" tIns="45700">
            <a:noAutofit/>
          </a:bodyPr>
          <a:lstStyle>
            <a:lvl1pPr indent="-228600" lvl="0" marL="457200" algn="ctr">
              <a:lnSpc>
                <a:spcPct val="120000"/>
              </a:lnSpc>
              <a:spcBef>
                <a:spcPts val="1000"/>
              </a:spcBef>
              <a:spcAft>
                <a:spcPts val="0"/>
              </a:spcAft>
              <a:buClr>
                <a:schemeClr val="lt1"/>
              </a:buClr>
              <a:buSzPts val="2000"/>
              <a:buNone/>
              <a:defRPr b="1" i="0" sz="2000">
                <a:solidFill>
                  <a:schemeClr val="lt1"/>
                </a:solidFill>
                <a:latin typeface="Roboto"/>
                <a:ea typeface="Roboto"/>
                <a:cs typeface="Roboto"/>
                <a:sym typeface="Roboto"/>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1">
  <p:cSld name="2 Pic Slide 1">
    <p:spTree>
      <p:nvGrpSpPr>
        <p:cNvPr id="682" name="Shape 682"/>
        <p:cNvGrpSpPr/>
        <p:nvPr/>
      </p:nvGrpSpPr>
      <p:grpSpPr>
        <a:xfrm>
          <a:off x="0" y="0"/>
          <a:ext cx="0" cy="0"/>
          <a:chOff x="0" y="0"/>
          <a:chExt cx="0" cy="0"/>
        </a:xfrm>
      </p:grpSpPr>
      <p:sp>
        <p:nvSpPr>
          <p:cNvPr id="683" name="Google Shape;683;p111"/>
          <p:cNvSpPr/>
          <p:nvPr>
            <p:ph idx="2" type="pic"/>
          </p:nvPr>
        </p:nvSpPr>
        <p:spPr>
          <a:xfrm>
            <a:off x="0" y="0"/>
            <a:ext cx="6096000" cy="6858000"/>
          </a:xfrm>
          <a:prstGeom prst="rect">
            <a:avLst/>
          </a:prstGeom>
          <a:noFill/>
          <a:ln>
            <a:noFill/>
          </a:ln>
        </p:spPr>
      </p:sp>
      <p:sp>
        <p:nvSpPr>
          <p:cNvPr id="684" name="Google Shape;684;p111"/>
          <p:cNvSpPr/>
          <p:nvPr/>
        </p:nvSpPr>
        <p:spPr>
          <a:xfrm>
            <a:off x="4811486" y="4441371"/>
            <a:ext cx="2558143" cy="2416629"/>
          </a:xfrm>
          <a:custGeom>
            <a:rect b="b" l="l" r="r" t="t"/>
            <a:pathLst>
              <a:path extrusionOk="0" h="2416629" w="2558143">
                <a:moveTo>
                  <a:pt x="0" y="0"/>
                </a:moveTo>
                <a:lnTo>
                  <a:pt x="2285999" y="0"/>
                </a:lnTo>
                <a:lnTo>
                  <a:pt x="2285999" y="1300843"/>
                </a:lnTo>
                <a:lnTo>
                  <a:pt x="2558143" y="1300843"/>
                </a:lnTo>
                <a:lnTo>
                  <a:pt x="2558143" y="2416629"/>
                </a:lnTo>
                <a:lnTo>
                  <a:pt x="0" y="2416629"/>
                </a:lnTo>
                <a:close/>
              </a:path>
            </a:pathLst>
          </a:custGeom>
          <a:solidFill>
            <a:schemeClr val="accent1"/>
          </a:solidFill>
          <a:ln cap="flat" cmpd="sng" w="12700">
            <a:solidFill>
              <a:srgbClr val="AE304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111"/>
          <p:cNvSpPr/>
          <p:nvPr/>
        </p:nvSpPr>
        <p:spPr>
          <a:xfrm>
            <a:off x="10482943" y="489857"/>
            <a:ext cx="1709057" cy="63681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111"/>
          <p:cNvSpPr/>
          <p:nvPr>
            <p:ph idx="3" type="pic"/>
          </p:nvPr>
        </p:nvSpPr>
        <p:spPr>
          <a:xfrm>
            <a:off x="7097485" y="1115786"/>
            <a:ext cx="4153539" cy="4626428"/>
          </a:xfrm>
          <a:prstGeom prst="rect">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 slide 2">
  <p:cSld name="2 pic slide 2">
    <p:spTree>
      <p:nvGrpSpPr>
        <p:cNvPr id="687" name="Shape 687"/>
        <p:cNvGrpSpPr/>
        <p:nvPr/>
      </p:nvGrpSpPr>
      <p:grpSpPr>
        <a:xfrm>
          <a:off x="0" y="0"/>
          <a:ext cx="0" cy="0"/>
          <a:chOff x="0" y="0"/>
          <a:chExt cx="0" cy="0"/>
        </a:xfrm>
      </p:grpSpPr>
      <p:sp>
        <p:nvSpPr>
          <p:cNvPr id="688" name="Google Shape;688;p112"/>
          <p:cNvSpPr/>
          <p:nvPr>
            <p:ph idx="2" type="pic"/>
          </p:nvPr>
        </p:nvSpPr>
        <p:spPr>
          <a:xfrm>
            <a:off x="6531430" y="1115786"/>
            <a:ext cx="4626428" cy="4626428"/>
          </a:xfrm>
          <a:prstGeom prst="rect">
            <a:avLst/>
          </a:prstGeom>
          <a:noFill/>
          <a:ln>
            <a:noFill/>
          </a:ln>
        </p:spPr>
      </p:sp>
      <p:sp>
        <p:nvSpPr>
          <p:cNvPr id="689" name="Google Shape;689;p112"/>
          <p:cNvSpPr/>
          <p:nvPr/>
        </p:nvSpPr>
        <p:spPr>
          <a:xfrm>
            <a:off x="10178143" y="3429000"/>
            <a:ext cx="2013857" cy="3581400"/>
          </a:xfrm>
          <a:prstGeom prst="rect">
            <a:avLst/>
          </a:prstGeom>
          <a:solidFill>
            <a:srgbClr val="EF43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112"/>
          <p:cNvSpPr/>
          <p:nvPr/>
        </p:nvSpPr>
        <p:spPr>
          <a:xfrm>
            <a:off x="4071257" y="337457"/>
            <a:ext cx="2013857" cy="6672943"/>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112"/>
          <p:cNvSpPr/>
          <p:nvPr>
            <p:ph idx="3" type="pic"/>
          </p:nvPr>
        </p:nvSpPr>
        <p:spPr>
          <a:xfrm>
            <a:off x="947058" y="1115786"/>
            <a:ext cx="4626428" cy="4626428"/>
          </a:xfrm>
          <a:prstGeom prst="rect">
            <a:avLst/>
          </a:prstGeom>
          <a:noFill/>
          <a:ln>
            <a:noFill/>
          </a:ln>
        </p:spPr>
      </p:sp>
      <p:sp>
        <p:nvSpPr>
          <p:cNvPr id="692" name="Google Shape;692;p112"/>
          <p:cNvSpPr/>
          <p:nvPr/>
        </p:nvSpPr>
        <p:spPr>
          <a:xfrm>
            <a:off x="0" y="5029200"/>
            <a:ext cx="1709057"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1">
  <p:cSld name="3 pic slide 1">
    <p:spTree>
      <p:nvGrpSpPr>
        <p:cNvPr id="693" name="Shape 693"/>
        <p:cNvGrpSpPr/>
        <p:nvPr/>
      </p:nvGrpSpPr>
      <p:grpSpPr>
        <a:xfrm>
          <a:off x="0" y="0"/>
          <a:ext cx="0" cy="0"/>
          <a:chOff x="0" y="0"/>
          <a:chExt cx="0" cy="0"/>
        </a:xfrm>
      </p:grpSpPr>
      <p:sp>
        <p:nvSpPr>
          <p:cNvPr id="694" name="Google Shape;694;p113"/>
          <p:cNvSpPr/>
          <p:nvPr>
            <p:ph idx="2" type="pic"/>
          </p:nvPr>
        </p:nvSpPr>
        <p:spPr>
          <a:xfrm>
            <a:off x="0" y="0"/>
            <a:ext cx="5725885" cy="6858000"/>
          </a:xfrm>
          <a:prstGeom prst="rect">
            <a:avLst/>
          </a:prstGeom>
          <a:noFill/>
          <a:ln>
            <a:noFill/>
          </a:ln>
        </p:spPr>
      </p:sp>
      <p:sp>
        <p:nvSpPr>
          <p:cNvPr id="695" name="Google Shape;695;p113"/>
          <p:cNvSpPr/>
          <p:nvPr>
            <p:ph idx="3" type="pic"/>
          </p:nvPr>
        </p:nvSpPr>
        <p:spPr>
          <a:xfrm>
            <a:off x="6466117" y="566058"/>
            <a:ext cx="4800603" cy="2732313"/>
          </a:xfrm>
          <a:prstGeom prst="rect">
            <a:avLst/>
          </a:prstGeom>
          <a:noFill/>
          <a:ln>
            <a:noFill/>
          </a:ln>
        </p:spPr>
      </p:sp>
      <p:sp>
        <p:nvSpPr>
          <p:cNvPr id="696" name="Google Shape;696;p113"/>
          <p:cNvSpPr/>
          <p:nvPr>
            <p:ph idx="4" type="pic"/>
          </p:nvPr>
        </p:nvSpPr>
        <p:spPr>
          <a:xfrm>
            <a:off x="6466117" y="3559628"/>
            <a:ext cx="4800603" cy="2732313"/>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2">
  <p:cSld name="3 pic slide 2">
    <p:spTree>
      <p:nvGrpSpPr>
        <p:cNvPr id="697" name="Shape 697"/>
        <p:cNvGrpSpPr/>
        <p:nvPr/>
      </p:nvGrpSpPr>
      <p:grpSpPr>
        <a:xfrm>
          <a:off x="0" y="0"/>
          <a:ext cx="0" cy="0"/>
          <a:chOff x="0" y="0"/>
          <a:chExt cx="0" cy="0"/>
        </a:xfrm>
      </p:grpSpPr>
      <p:sp>
        <p:nvSpPr>
          <p:cNvPr id="698" name="Google Shape;698;p114"/>
          <p:cNvSpPr/>
          <p:nvPr>
            <p:ph idx="2" type="pic"/>
          </p:nvPr>
        </p:nvSpPr>
        <p:spPr>
          <a:xfrm>
            <a:off x="587829" y="805543"/>
            <a:ext cx="3374571" cy="5246913"/>
          </a:xfrm>
          <a:prstGeom prst="rect">
            <a:avLst/>
          </a:prstGeom>
          <a:noFill/>
          <a:ln>
            <a:noFill/>
          </a:ln>
        </p:spPr>
      </p:sp>
      <p:sp>
        <p:nvSpPr>
          <p:cNvPr id="699" name="Google Shape;699;p114"/>
          <p:cNvSpPr/>
          <p:nvPr>
            <p:ph idx="3" type="pic"/>
          </p:nvPr>
        </p:nvSpPr>
        <p:spPr>
          <a:xfrm>
            <a:off x="4408714" y="805543"/>
            <a:ext cx="3374571" cy="5246913"/>
          </a:xfrm>
          <a:prstGeom prst="rect">
            <a:avLst/>
          </a:prstGeom>
          <a:noFill/>
          <a:ln>
            <a:noFill/>
          </a:ln>
        </p:spPr>
      </p:sp>
      <p:sp>
        <p:nvSpPr>
          <p:cNvPr id="700" name="Google Shape;700;p114"/>
          <p:cNvSpPr/>
          <p:nvPr>
            <p:ph idx="4" type="pic"/>
          </p:nvPr>
        </p:nvSpPr>
        <p:spPr>
          <a:xfrm>
            <a:off x="8229599" y="805543"/>
            <a:ext cx="3374571" cy="5246913"/>
          </a:xfrm>
          <a:prstGeom prst="rect">
            <a:avLst/>
          </a:prstGeom>
          <a:noFill/>
          <a:ln>
            <a:noFill/>
          </a:ln>
        </p:spPr>
      </p:sp>
      <p:sp>
        <p:nvSpPr>
          <p:cNvPr id="701" name="Google Shape;701;p114"/>
          <p:cNvSpPr/>
          <p:nvPr/>
        </p:nvSpPr>
        <p:spPr>
          <a:xfrm>
            <a:off x="1" y="5029200"/>
            <a:ext cx="1153886" cy="1828800"/>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2" name="Google Shape;702;p114"/>
          <p:cNvSpPr/>
          <p:nvPr/>
        </p:nvSpPr>
        <p:spPr>
          <a:xfrm>
            <a:off x="7026728" y="0"/>
            <a:ext cx="1959428" cy="6858000"/>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 slide 3">
  <p:cSld name="3 pic slide 3">
    <p:spTree>
      <p:nvGrpSpPr>
        <p:cNvPr id="703" name="Shape 703"/>
        <p:cNvGrpSpPr/>
        <p:nvPr/>
      </p:nvGrpSpPr>
      <p:grpSpPr>
        <a:xfrm>
          <a:off x="0" y="0"/>
          <a:ext cx="0" cy="0"/>
          <a:chOff x="0" y="0"/>
          <a:chExt cx="0" cy="0"/>
        </a:xfrm>
      </p:grpSpPr>
      <p:sp>
        <p:nvSpPr>
          <p:cNvPr id="704" name="Google Shape;704;p115"/>
          <p:cNvSpPr/>
          <p:nvPr>
            <p:ph idx="2" type="pic"/>
          </p:nvPr>
        </p:nvSpPr>
        <p:spPr>
          <a:xfrm>
            <a:off x="4408714" y="1611086"/>
            <a:ext cx="3374571" cy="5246913"/>
          </a:xfrm>
          <a:prstGeom prst="rect">
            <a:avLst/>
          </a:prstGeom>
          <a:noFill/>
          <a:ln>
            <a:noFill/>
          </a:ln>
        </p:spPr>
      </p:sp>
      <p:sp>
        <p:nvSpPr>
          <p:cNvPr id="705" name="Google Shape;705;p115"/>
          <p:cNvSpPr/>
          <p:nvPr>
            <p:ph idx="3" type="pic"/>
          </p:nvPr>
        </p:nvSpPr>
        <p:spPr>
          <a:xfrm>
            <a:off x="8229599" y="696687"/>
            <a:ext cx="3374571" cy="6161312"/>
          </a:xfrm>
          <a:prstGeom prst="rect">
            <a:avLst/>
          </a:prstGeom>
          <a:noFill/>
          <a:ln>
            <a:noFill/>
          </a:ln>
        </p:spPr>
      </p:sp>
      <p:sp>
        <p:nvSpPr>
          <p:cNvPr id="706" name="Google Shape;706;p115"/>
          <p:cNvSpPr/>
          <p:nvPr/>
        </p:nvSpPr>
        <p:spPr>
          <a:xfrm>
            <a:off x="-1338940" y="3058886"/>
            <a:ext cx="1959428" cy="3799114"/>
          </a:xfrm>
          <a:prstGeom prst="rect">
            <a:avLst/>
          </a:prstGeom>
          <a:solidFill>
            <a:srgbClr val="85D0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7" name="Google Shape;707;p115"/>
          <p:cNvSpPr/>
          <p:nvPr>
            <p:ph idx="4" type="pic"/>
          </p:nvPr>
        </p:nvSpPr>
        <p:spPr>
          <a:xfrm>
            <a:off x="587826" y="1"/>
            <a:ext cx="3374571" cy="6858000"/>
          </a:xfrm>
          <a:prstGeom prst="rect">
            <a:avLst/>
          </a:prstGeom>
          <a:noFill/>
          <a:ln>
            <a:noFill/>
          </a:ln>
        </p:spPr>
      </p:sp>
      <p:sp>
        <p:nvSpPr>
          <p:cNvPr id="708" name="Google Shape;708;p115"/>
          <p:cNvSpPr/>
          <p:nvPr/>
        </p:nvSpPr>
        <p:spPr>
          <a:xfrm>
            <a:off x="3200403" y="1012371"/>
            <a:ext cx="1959428" cy="5845629"/>
          </a:xfrm>
          <a:prstGeom prst="rect">
            <a:avLst/>
          </a:prstGeom>
          <a:solidFill>
            <a:srgbClr val="F2CB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9" name="Google Shape;709;p115"/>
          <p:cNvSpPr/>
          <p:nvPr/>
        </p:nvSpPr>
        <p:spPr>
          <a:xfrm>
            <a:off x="11038114" y="5029200"/>
            <a:ext cx="1153886" cy="1828800"/>
          </a:xfrm>
          <a:prstGeom prst="rect">
            <a:avLst/>
          </a:prstGeom>
          <a:solidFill>
            <a:srgbClr val="EEE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0" name="Shape 710"/>
        <p:cNvGrpSpPr/>
        <p:nvPr/>
      </p:nvGrpSpPr>
      <p:grpSpPr>
        <a:xfrm>
          <a:off x="0" y="0"/>
          <a:ext cx="0" cy="0"/>
          <a:chOff x="0" y="0"/>
          <a:chExt cx="0" cy="0"/>
        </a:xfrm>
      </p:grpSpPr>
      <p:sp>
        <p:nvSpPr>
          <p:cNvPr id="711" name="Google Shape;711;p1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2" name="Google Shape;712;p1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13" name="Google Shape;713;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4" name="Google Shape;714;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5" name="Google Shape;715;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6" name="Shape 716"/>
        <p:cNvGrpSpPr/>
        <p:nvPr/>
      </p:nvGrpSpPr>
      <p:grpSpPr>
        <a:xfrm>
          <a:off x="0" y="0"/>
          <a:ext cx="0" cy="0"/>
          <a:chOff x="0" y="0"/>
          <a:chExt cx="0" cy="0"/>
        </a:xfrm>
      </p:grpSpPr>
      <p:sp>
        <p:nvSpPr>
          <p:cNvPr id="717" name="Google Shape;717;p1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8" name="Google Shape;718;p1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19" name="Google Shape;719;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0" name="Google Shape;720;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1" name="Google Shape;721;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2" name="Shape 722"/>
        <p:cNvGrpSpPr/>
        <p:nvPr/>
      </p:nvGrpSpPr>
      <p:grpSpPr>
        <a:xfrm>
          <a:off x="0" y="0"/>
          <a:ext cx="0" cy="0"/>
          <a:chOff x="0" y="0"/>
          <a:chExt cx="0" cy="0"/>
        </a:xfrm>
      </p:grpSpPr>
      <p:sp>
        <p:nvSpPr>
          <p:cNvPr id="723" name="Google Shape;723;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4" name="Google Shape;724;p1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1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7" name="Google Shape;727;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8" name="Google Shape;728;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9" name="Shape 729"/>
        <p:cNvGrpSpPr/>
        <p:nvPr/>
      </p:nvGrpSpPr>
      <p:grpSpPr>
        <a:xfrm>
          <a:off x="0" y="0"/>
          <a:ext cx="0" cy="0"/>
          <a:chOff x="0" y="0"/>
          <a:chExt cx="0" cy="0"/>
        </a:xfrm>
      </p:grpSpPr>
      <p:sp>
        <p:nvSpPr>
          <p:cNvPr id="730" name="Google Shape;730;p1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1" name="Google Shape;731;p1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2" name="Google Shape;732;p1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1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4" name="Google Shape;734;p1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6" name="Google Shape;736;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7" name="Google Shape;737;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1.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2.xml"/><Relationship Id="rId42" Type="http://schemas.openxmlformats.org/officeDocument/2006/relationships/slideLayout" Target="../slideLayouts/slideLayout94.xml"/><Relationship Id="rId41" Type="http://schemas.openxmlformats.org/officeDocument/2006/relationships/slideLayout" Target="../slideLayouts/slideLayout93.xml"/><Relationship Id="rId44" Type="http://schemas.openxmlformats.org/officeDocument/2006/relationships/slideLayout" Target="../slideLayouts/slideLayout96.xml"/><Relationship Id="rId43" Type="http://schemas.openxmlformats.org/officeDocument/2006/relationships/slideLayout" Target="../slideLayouts/slideLayout95.xml"/><Relationship Id="rId46" Type="http://schemas.openxmlformats.org/officeDocument/2006/relationships/slideLayout" Target="../slideLayouts/slideLayout98.xml"/><Relationship Id="rId45" Type="http://schemas.openxmlformats.org/officeDocument/2006/relationships/slideLayout" Target="../slideLayouts/slideLayout97.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48" Type="http://schemas.openxmlformats.org/officeDocument/2006/relationships/slideLayout" Target="../slideLayouts/slideLayout100.xml"/><Relationship Id="rId47" Type="http://schemas.openxmlformats.org/officeDocument/2006/relationships/slideLayout" Target="../slideLayouts/slideLayout99.xml"/><Relationship Id="rId49" Type="http://schemas.openxmlformats.org/officeDocument/2006/relationships/slideLayout" Target="../slideLayouts/slideLayout10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31" Type="http://schemas.openxmlformats.org/officeDocument/2006/relationships/slideLayout" Target="../slideLayouts/slideLayout83.xml"/><Relationship Id="rId30" Type="http://schemas.openxmlformats.org/officeDocument/2006/relationships/slideLayout" Target="../slideLayouts/slideLayout82.xml"/><Relationship Id="rId33" Type="http://schemas.openxmlformats.org/officeDocument/2006/relationships/slideLayout" Target="../slideLayouts/slideLayout85.xml"/><Relationship Id="rId32" Type="http://schemas.openxmlformats.org/officeDocument/2006/relationships/slideLayout" Target="../slideLayouts/slideLayout84.xml"/><Relationship Id="rId35" Type="http://schemas.openxmlformats.org/officeDocument/2006/relationships/slideLayout" Target="../slideLayouts/slideLayout87.xml"/><Relationship Id="rId34" Type="http://schemas.openxmlformats.org/officeDocument/2006/relationships/slideLayout" Target="../slideLayouts/slideLayout86.xml"/><Relationship Id="rId37" Type="http://schemas.openxmlformats.org/officeDocument/2006/relationships/slideLayout" Target="../slideLayouts/slideLayout89.xml"/><Relationship Id="rId36" Type="http://schemas.openxmlformats.org/officeDocument/2006/relationships/slideLayout" Target="../slideLayouts/slideLayout88.xml"/><Relationship Id="rId39" Type="http://schemas.openxmlformats.org/officeDocument/2006/relationships/slideLayout" Target="../slideLayouts/slideLayout91.xml"/><Relationship Id="rId38" Type="http://schemas.openxmlformats.org/officeDocument/2006/relationships/slideLayout" Target="../slideLayouts/slideLayout90.xml"/><Relationship Id="rId20" Type="http://schemas.openxmlformats.org/officeDocument/2006/relationships/slideLayout" Target="../slideLayouts/slideLayout72.xml"/><Relationship Id="rId22" Type="http://schemas.openxmlformats.org/officeDocument/2006/relationships/slideLayout" Target="../slideLayouts/slideLayout74.xml"/><Relationship Id="rId21" Type="http://schemas.openxmlformats.org/officeDocument/2006/relationships/slideLayout" Target="../slideLayouts/slideLayout73.xml"/><Relationship Id="rId24" Type="http://schemas.openxmlformats.org/officeDocument/2006/relationships/slideLayout" Target="../slideLayouts/slideLayout76.xml"/><Relationship Id="rId23" Type="http://schemas.openxmlformats.org/officeDocument/2006/relationships/slideLayout" Target="../slideLayouts/slideLayout75.xml"/><Relationship Id="rId26" Type="http://schemas.openxmlformats.org/officeDocument/2006/relationships/slideLayout" Target="../slideLayouts/slideLayout78.xml"/><Relationship Id="rId25" Type="http://schemas.openxmlformats.org/officeDocument/2006/relationships/slideLayout" Target="../slideLayouts/slideLayout77.xml"/><Relationship Id="rId28" Type="http://schemas.openxmlformats.org/officeDocument/2006/relationships/slideLayout" Target="../slideLayouts/slideLayout80.xml"/><Relationship Id="rId27" Type="http://schemas.openxmlformats.org/officeDocument/2006/relationships/slideLayout" Target="../slideLayouts/slideLayout79.xml"/><Relationship Id="rId29" Type="http://schemas.openxmlformats.org/officeDocument/2006/relationships/slideLayout" Target="../slideLayouts/slideLayout81.xml"/><Relationship Id="rId51" Type="http://schemas.openxmlformats.org/officeDocument/2006/relationships/slideLayout" Target="../slideLayouts/slideLayout103.xml"/><Relationship Id="rId50" Type="http://schemas.openxmlformats.org/officeDocument/2006/relationships/slideLayout" Target="../slideLayouts/slideLayout102.xml"/><Relationship Id="rId53" Type="http://schemas.openxmlformats.org/officeDocument/2006/relationships/theme" Target="../theme/theme6.xml"/><Relationship Id="rId52" Type="http://schemas.openxmlformats.org/officeDocument/2006/relationships/slideLayout" Target="../slideLayouts/slideLayout104.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19" Type="http://schemas.openxmlformats.org/officeDocument/2006/relationships/slideLayout" Target="../slideLayouts/slideLayout71.xml"/><Relationship Id="rId18"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44.xml"/><Relationship Id="rId42" Type="http://schemas.openxmlformats.org/officeDocument/2006/relationships/slideLayout" Target="../slideLayouts/slideLayout146.xml"/><Relationship Id="rId41" Type="http://schemas.openxmlformats.org/officeDocument/2006/relationships/slideLayout" Target="../slideLayouts/slideLayout145.xml"/><Relationship Id="rId44" Type="http://schemas.openxmlformats.org/officeDocument/2006/relationships/slideLayout" Target="../slideLayouts/slideLayout148.xml"/><Relationship Id="rId43" Type="http://schemas.openxmlformats.org/officeDocument/2006/relationships/slideLayout" Target="../slideLayouts/slideLayout147.xml"/><Relationship Id="rId46" Type="http://schemas.openxmlformats.org/officeDocument/2006/relationships/slideLayout" Target="../slideLayouts/slideLayout150.xml"/><Relationship Id="rId45" Type="http://schemas.openxmlformats.org/officeDocument/2006/relationships/slideLayout" Target="../slideLayouts/slideLayout149.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48" Type="http://schemas.openxmlformats.org/officeDocument/2006/relationships/slideLayout" Target="../slideLayouts/slideLayout152.xml"/><Relationship Id="rId47" Type="http://schemas.openxmlformats.org/officeDocument/2006/relationships/slideLayout" Target="../slideLayouts/slideLayout151.xml"/><Relationship Id="rId49" Type="http://schemas.openxmlformats.org/officeDocument/2006/relationships/slideLayout" Target="../slideLayouts/slideLayout153.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31" Type="http://schemas.openxmlformats.org/officeDocument/2006/relationships/slideLayout" Target="../slideLayouts/slideLayout135.xml"/><Relationship Id="rId30" Type="http://schemas.openxmlformats.org/officeDocument/2006/relationships/slideLayout" Target="../slideLayouts/slideLayout134.xml"/><Relationship Id="rId33" Type="http://schemas.openxmlformats.org/officeDocument/2006/relationships/slideLayout" Target="../slideLayouts/slideLayout137.xml"/><Relationship Id="rId32" Type="http://schemas.openxmlformats.org/officeDocument/2006/relationships/slideLayout" Target="../slideLayouts/slideLayout136.xml"/><Relationship Id="rId35" Type="http://schemas.openxmlformats.org/officeDocument/2006/relationships/slideLayout" Target="../slideLayouts/slideLayout139.xml"/><Relationship Id="rId34" Type="http://schemas.openxmlformats.org/officeDocument/2006/relationships/slideLayout" Target="../slideLayouts/slideLayout138.xml"/><Relationship Id="rId37" Type="http://schemas.openxmlformats.org/officeDocument/2006/relationships/slideLayout" Target="../slideLayouts/slideLayout141.xml"/><Relationship Id="rId36" Type="http://schemas.openxmlformats.org/officeDocument/2006/relationships/slideLayout" Target="../slideLayouts/slideLayout140.xml"/><Relationship Id="rId39" Type="http://schemas.openxmlformats.org/officeDocument/2006/relationships/slideLayout" Target="../slideLayouts/slideLayout143.xml"/><Relationship Id="rId38" Type="http://schemas.openxmlformats.org/officeDocument/2006/relationships/slideLayout" Target="../slideLayouts/slideLayout142.xml"/><Relationship Id="rId20" Type="http://schemas.openxmlformats.org/officeDocument/2006/relationships/slideLayout" Target="../slideLayouts/slideLayout124.xml"/><Relationship Id="rId22" Type="http://schemas.openxmlformats.org/officeDocument/2006/relationships/slideLayout" Target="../slideLayouts/slideLayout126.xml"/><Relationship Id="rId21" Type="http://schemas.openxmlformats.org/officeDocument/2006/relationships/slideLayout" Target="../slideLayouts/slideLayout125.xml"/><Relationship Id="rId24" Type="http://schemas.openxmlformats.org/officeDocument/2006/relationships/slideLayout" Target="../slideLayouts/slideLayout128.xml"/><Relationship Id="rId23" Type="http://schemas.openxmlformats.org/officeDocument/2006/relationships/slideLayout" Target="../slideLayouts/slideLayout127.xml"/><Relationship Id="rId26" Type="http://schemas.openxmlformats.org/officeDocument/2006/relationships/slideLayout" Target="../slideLayouts/slideLayout130.xml"/><Relationship Id="rId25" Type="http://schemas.openxmlformats.org/officeDocument/2006/relationships/slideLayout" Target="../slideLayouts/slideLayout129.xml"/><Relationship Id="rId28" Type="http://schemas.openxmlformats.org/officeDocument/2006/relationships/slideLayout" Target="../slideLayouts/slideLayout132.xml"/><Relationship Id="rId27" Type="http://schemas.openxmlformats.org/officeDocument/2006/relationships/slideLayout" Target="../slideLayouts/slideLayout131.xml"/><Relationship Id="rId29" Type="http://schemas.openxmlformats.org/officeDocument/2006/relationships/slideLayout" Target="../slideLayouts/slideLayout133.xml"/><Relationship Id="rId51" Type="http://schemas.openxmlformats.org/officeDocument/2006/relationships/slideLayout" Target="../slideLayouts/slideLayout155.xml"/><Relationship Id="rId50" Type="http://schemas.openxmlformats.org/officeDocument/2006/relationships/slideLayout" Target="../slideLayouts/slideLayout154.xml"/><Relationship Id="rId53" Type="http://schemas.openxmlformats.org/officeDocument/2006/relationships/slideLayout" Target="../slideLayouts/slideLayout157.xml"/><Relationship Id="rId52" Type="http://schemas.openxmlformats.org/officeDocument/2006/relationships/slideLayout" Target="../slideLayouts/slideLayout156.xml"/><Relationship Id="rId11" Type="http://schemas.openxmlformats.org/officeDocument/2006/relationships/slideLayout" Target="../slideLayouts/slideLayout115.xml"/><Relationship Id="rId10" Type="http://schemas.openxmlformats.org/officeDocument/2006/relationships/slideLayout" Target="../slideLayouts/slideLayout114.xml"/><Relationship Id="rId54" Type="http://schemas.openxmlformats.org/officeDocument/2006/relationships/theme" Target="../theme/theme3.xml"/><Relationship Id="rId13" Type="http://schemas.openxmlformats.org/officeDocument/2006/relationships/slideLayout" Target="../slideLayouts/slideLayout117.xml"/><Relationship Id="rId12" Type="http://schemas.openxmlformats.org/officeDocument/2006/relationships/slideLayout" Target="../slideLayouts/slideLayout116.xml"/><Relationship Id="rId15" Type="http://schemas.openxmlformats.org/officeDocument/2006/relationships/slideLayout" Target="../slideLayouts/slideLayout119.xml"/><Relationship Id="rId14" Type="http://schemas.openxmlformats.org/officeDocument/2006/relationships/slideLayout" Target="../slideLayouts/slideLayout118.xml"/><Relationship Id="rId17" Type="http://schemas.openxmlformats.org/officeDocument/2006/relationships/slideLayout" Target="../slideLayouts/slideLayout121.xml"/><Relationship Id="rId16" Type="http://schemas.openxmlformats.org/officeDocument/2006/relationships/slideLayout" Target="../slideLayouts/slideLayout120.xml"/><Relationship Id="rId19" Type="http://schemas.openxmlformats.org/officeDocument/2006/relationships/slideLayout" Target="../slideLayouts/slideLayout123.xml"/><Relationship Id="rId18"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97.xml"/><Relationship Id="rId42" Type="http://schemas.openxmlformats.org/officeDocument/2006/relationships/slideLayout" Target="../slideLayouts/slideLayout199.xml"/><Relationship Id="rId41" Type="http://schemas.openxmlformats.org/officeDocument/2006/relationships/slideLayout" Target="../slideLayouts/slideLayout198.xml"/><Relationship Id="rId44" Type="http://schemas.openxmlformats.org/officeDocument/2006/relationships/theme" Target="../theme/theme5.xml"/><Relationship Id="rId43" Type="http://schemas.openxmlformats.org/officeDocument/2006/relationships/slideLayout" Target="../slideLayouts/slideLayout200.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31" Type="http://schemas.openxmlformats.org/officeDocument/2006/relationships/slideLayout" Target="../slideLayouts/slideLayout188.xml"/><Relationship Id="rId30" Type="http://schemas.openxmlformats.org/officeDocument/2006/relationships/slideLayout" Target="../slideLayouts/slideLayout187.xml"/><Relationship Id="rId33" Type="http://schemas.openxmlformats.org/officeDocument/2006/relationships/slideLayout" Target="../slideLayouts/slideLayout190.xml"/><Relationship Id="rId32" Type="http://schemas.openxmlformats.org/officeDocument/2006/relationships/slideLayout" Target="../slideLayouts/slideLayout189.xml"/><Relationship Id="rId35" Type="http://schemas.openxmlformats.org/officeDocument/2006/relationships/slideLayout" Target="../slideLayouts/slideLayout192.xml"/><Relationship Id="rId34" Type="http://schemas.openxmlformats.org/officeDocument/2006/relationships/slideLayout" Target="../slideLayouts/slideLayout191.xml"/><Relationship Id="rId37" Type="http://schemas.openxmlformats.org/officeDocument/2006/relationships/slideLayout" Target="../slideLayouts/slideLayout194.xml"/><Relationship Id="rId36" Type="http://schemas.openxmlformats.org/officeDocument/2006/relationships/slideLayout" Target="../slideLayouts/slideLayout193.xml"/><Relationship Id="rId39" Type="http://schemas.openxmlformats.org/officeDocument/2006/relationships/slideLayout" Target="../slideLayouts/slideLayout196.xml"/><Relationship Id="rId38" Type="http://schemas.openxmlformats.org/officeDocument/2006/relationships/slideLayout" Target="../slideLayouts/slideLayout195.xml"/><Relationship Id="rId20" Type="http://schemas.openxmlformats.org/officeDocument/2006/relationships/slideLayout" Target="../slideLayouts/slideLayout177.xml"/><Relationship Id="rId22" Type="http://schemas.openxmlformats.org/officeDocument/2006/relationships/slideLayout" Target="../slideLayouts/slideLayout179.xml"/><Relationship Id="rId21" Type="http://schemas.openxmlformats.org/officeDocument/2006/relationships/slideLayout" Target="../slideLayouts/slideLayout178.xml"/><Relationship Id="rId24" Type="http://schemas.openxmlformats.org/officeDocument/2006/relationships/slideLayout" Target="../slideLayouts/slideLayout181.xml"/><Relationship Id="rId23" Type="http://schemas.openxmlformats.org/officeDocument/2006/relationships/slideLayout" Target="../slideLayouts/slideLayout180.xml"/><Relationship Id="rId26" Type="http://schemas.openxmlformats.org/officeDocument/2006/relationships/slideLayout" Target="../slideLayouts/slideLayout183.xml"/><Relationship Id="rId25" Type="http://schemas.openxmlformats.org/officeDocument/2006/relationships/slideLayout" Target="../slideLayouts/slideLayout182.xml"/><Relationship Id="rId28" Type="http://schemas.openxmlformats.org/officeDocument/2006/relationships/slideLayout" Target="../slideLayouts/slideLayout185.xml"/><Relationship Id="rId27" Type="http://schemas.openxmlformats.org/officeDocument/2006/relationships/slideLayout" Target="../slideLayouts/slideLayout184.xml"/><Relationship Id="rId29" Type="http://schemas.openxmlformats.org/officeDocument/2006/relationships/slideLayout" Target="../slideLayouts/slideLayout186.xml"/><Relationship Id="rId11" Type="http://schemas.openxmlformats.org/officeDocument/2006/relationships/slideLayout" Target="../slideLayouts/slideLayout168.xml"/><Relationship Id="rId10" Type="http://schemas.openxmlformats.org/officeDocument/2006/relationships/slideLayout" Target="../slideLayouts/slideLayout167.xml"/><Relationship Id="rId13" Type="http://schemas.openxmlformats.org/officeDocument/2006/relationships/slideLayout" Target="../slideLayouts/slideLayout170.xml"/><Relationship Id="rId12" Type="http://schemas.openxmlformats.org/officeDocument/2006/relationships/slideLayout" Target="../slideLayouts/slideLayout169.xml"/><Relationship Id="rId15" Type="http://schemas.openxmlformats.org/officeDocument/2006/relationships/slideLayout" Target="../slideLayouts/slideLayout172.xml"/><Relationship Id="rId14" Type="http://schemas.openxmlformats.org/officeDocument/2006/relationships/slideLayout" Target="../slideLayouts/slideLayout171.xml"/><Relationship Id="rId17" Type="http://schemas.openxmlformats.org/officeDocument/2006/relationships/slideLayout" Target="../slideLayouts/slideLayout174.xml"/><Relationship Id="rId16" Type="http://schemas.openxmlformats.org/officeDocument/2006/relationships/slideLayout" Target="../slideLayouts/slideLayout173.xml"/><Relationship Id="rId19" Type="http://schemas.openxmlformats.org/officeDocument/2006/relationships/slideLayout" Target="../slideLayouts/slideLayout176.xml"/><Relationship Id="rId18" Type="http://schemas.openxmlformats.org/officeDocument/2006/relationships/slideLayout" Target="../slideLayouts/slideLayout175.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40.xml"/><Relationship Id="rId42" Type="http://schemas.openxmlformats.org/officeDocument/2006/relationships/slideLayout" Target="../slideLayouts/slideLayout242.xml"/><Relationship Id="rId41" Type="http://schemas.openxmlformats.org/officeDocument/2006/relationships/slideLayout" Target="../slideLayouts/slideLayout241.xml"/><Relationship Id="rId44" Type="http://schemas.openxmlformats.org/officeDocument/2006/relationships/slideLayout" Target="../slideLayouts/slideLayout244.xml"/><Relationship Id="rId43" Type="http://schemas.openxmlformats.org/officeDocument/2006/relationships/slideLayout" Target="../slideLayouts/slideLayout243.xml"/><Relationship Id="rId46" Type="http://schemas.openxmlformats.org/officeDocument/2006/relationships/slideLayout" Target="../slideLayouts/slideLayout246.xml"/><Relationship Id="rId45" Type="http://schemas.openxmlformats.org/officeDocument/2006/relationships/slideLayout" Target="../slideLayouts/slideLayout245.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48" Type="http://schemas.openxmlformats.org/officeDocument/2006/relationships/slideLayout" Target="../slideLayouts/slideLayout248.xml"/><Relationship Id="rId47" Type="http://schemas.openxmlformats.org/officeDocument/2006/relationships/slideLayout" Target="../slideLayouts/slideLayout247.xml"/><Relationship Id="rId49" Type="http://schemas.openxmlformats.org/officeDocument/2006/relationships/slideLayout" Target="../slideLayouts/slideLayout249.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31" Type="http://schemas.openxmlformats.org/officeDocument/2006/relationships/slideLayout" Target="../slideLayouts/slideLayout231.xml"/><Relationship Id="rId30" Type="http://schemas.openxmlformats.org/officeDocument/2006/relationships/slideLayout" Target="../slideLayouts/slideLayout230.xml"/><Relationship Id="rId33" Type="http://schemas.openxmlformats.org/officeDocument/2006/relationships/slideLayout" Target="../slideLayouts/slideLayout233.xml"/><Relationship Id="rId32" Type="http://schemas.openxmlformats.org/officeDocument/2006/relationships/slideLayout" Target="../slideLayouts/slideLayout232.xml"/><Relationship Id="rId35" Type="http://schemas.openxmlformats.org/officeDocument/2006/relationships/slideLayout" Target="../slideLayouts/slideLayout235.xml"/><Relationship Id="rId34" Type="http://schemas.openxmlformats.org/officeDocument/2006/relationships/slideLayout" Target="../slideLayouts/slideLayout234.xml"/><Relationship Id="rId37" Type="http://schemas.openxmlformats.org/officeDocument/2006/relationships/slideLayout" Target="../slideLayouts/slideLayout237.xml"/><Relationship Id="rId36" Type="http://schemas.openxmlformats.org/officeDocument/2006/relationships/slideLayout" Target="../slideLayouts/slideLayout236.xml"/><Relationship Id="rId39" Type="http://schemas.openxmlformats.org/officeDocument/2006/relationships/slideLayout" Target="../slideLayouts/slideLayout239.xml"/><Relationship Id="rId38" Type="http://schemas.openxmlformats.org/officeDocument/2006/relationships/slideLayout" Target="../slideLayouts/slideLayout238.xml"/><Relationship Id="rId20" Type="http://schemas.openxmlformats.org/officeDocument/2006/relationships/slideLayout" Target="../slideLayouts/slideLayout220.xml"/><Relationship Id="rId22" Type="http://schemas.openxmlformats.org/officeDocument/2006/relationships/slideLayout" Target="../slideLayouts/slideLayout222.xml"/><Relationship Id="rId21" Type="http://schemas.openxmlformats.org/officeDocument/2006/relationships/slideLayout" Target="../slideLayouts/slideLayout221.xml"/><Relationship Id="rId24" Type="http://schemas.openxmlformats.org/officeDocument/2006/relationships/slideLayout" Target="../slideLayouts/slideLayout224.xml"/><Relationship Id="rId23" Type="http://schemas.openxmlformats.org/officeDocument/2006/relationships/slideLayout" Target="../slideLayouts/slideLayout223.xml"/><Relationship Id="rId26" Type="http://schemas.openxmlformats.org/officeDocument/2006/relationships/slideLayout" Target="../slideLayouts/slideLayout226.xml"/><Relationship Id="rId25" Type="http://schemas.openxmlformats.org/officeDocument/2006/relationships/slideLayout" Target="../slideLayouts/slideLayout225.xml"/><Relationship Id="rId28" Type="http://schemas.openxmlformats.org/officeDocument/2006/relationships/slideLayout" Target="../slideLayouts/slideLayout228.xml"/><Relationship Id="rId27" Type="http://schemas.openxmlformats.org/officeDocument/2006/relationships/slideLayout" Target="../slideLayouts/slideLayout227.xml"/><Relationship Id="rId29" Type="http://schemas.openxmlformats.org/officeDocument/2006/relationships/slideLayout" Target="../slideLayouts/slideLayout229.xml"/><Relationship Id="rId51" Type="http://schemas.openxmlformats.org/officeDocument/2006/relationships/slideLayout" Target="../slideLayouts/slideLayout251.xml"/><Relationship Id="rId50" Type="http://schemas.openxmlformats.org/officeDocument/2006/relationships/slideLayout" Target="../slideLayouts/slideLayout250.xml"/><Relationship Id="rId53" Type="http://schemas.openxmlformats.org/officeDocument/2006/relationships/theme" Target="../theme/theme2.xml"/><Relationship Id="rId52" Type="http://schemas.openxmlformats.org/officeDocument/2006/relationships/slideLayout" Target="../slideLayouts/slideLayout252.xml"/><Relationship Id="rId11" Type="http://schemas.openxmlformats.org/officeDocument/2006/relationships/slideLayout" Target="../slideLayouts/slideLayout211.xml"/><Relationship Id="rId10" Type="http://schemas.openxmlformats.org/officeDocument/2006/relationships/slideLayout" Target="../slideLayouts/slideLayout210.xml"/><Relationship Id="rId13" Type="http://schemas.openxmlformats.org/officeDocument/2006/relationships/slideLayout" Target="../slideLayouts/slideLayout213.xml"/><Relationship Id="rId12" Type="http://schemas.openxmlformats.org/officeDocument/2006/relationships/slideLayout" Target="../slideLayouts/slideLayout212.xml"/><Relationship Id="rId15" Type="http://schemas.openxmlformats.org/officeDocument/2006/relationships/slideLayout" Target="../slideLayouts/slideLayout215.xml"/><Relationship Id="rId14" Type="http://schemas.openxmlformats.org/officeDocument/2006/relationships/slideLayout" Target="../slideLayouts/slideLayout214.xml"/><Relationship Id="rId17" Type="http://schemas.openxmlformats.org/officeDocument/2006/relationships/slideLayout" Target="../slideLayouts/slideLayout217.xml"/><Relationship Id="rId16" Type="http://schemas.openxmlformats.org/officeDocument/2006/relationships/slideLayout" Target="../slideLayouts/slideLayout216.xml"/><Relationship Id="rId19" Type="http://schemas.openxmlformats.org/officeDocument/2006/relationships/slideLayout" Target="../slideLayouts/slideLayout219.xml"/><Relationship Id="rId18"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1" name="Google Shape;391;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2" name="Google Shape;392;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3" name="Google Shape;393;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4" name="Google Shape;394;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9" name="Shape 769"/>
        <p:cNvGrpSpPr/>
        <p:nvPr/>
      </p:nvGrpSpPr>
      <p:grpSpPr>
        <a:xfrm>
          <a:off x="0" y="0"/>
          <a:ext cx="0" cy="0"/>
          <a:chOff x="0" y="0"/>
          <a:chExt cx="0" cy="0"/>
        </a:xfrm>
      </p:grpSpPr>
      <p:sp>
        <p:nvSpPr>
          <p:cNvPr id="770" name="Google Shape;770;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71" name="Google Shape;771;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2" name="Google Shape;772;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3" name="Google Shape;773;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4" name="Google Shape;774;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5" name="Shape 1155"/>
        <p:cNvGrpSpPr/>
        <p:nvPr/>
      </p:nvGrpSpPr>
      <p:grpSpPr>
        <a:xfrm>
          <a:off x="0" y="0"/>
          <a:ext cx="0" cy="0"/>
          <a:chOff x="0" y="0"/>
          <a:chExt cx="0" cy="0"/>
        </a:xfrm>
      </p:grpSpPr>
      <p:sp>
        <p:nvSpPr>
          <p:cNvPr id="1156" name="Google Shape;1156;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57" name="Google Shape;1157;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8" name="Google Shape;1158;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9" name="Google Shape;1159;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0" name="Google Shape;1160;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 id="2147483845" r:id="rId37"/>
    <p:sldLayoutId id="2147483846" r:id="rId38"/>
    <p:sldLayoutId id="2147483847" r:id="rId39"/>
    <p:sldLayoutId id="2147483848" r:id="rId40"/>
    <p:sldLayoutId id="2147483849" r:id="rId41"/>
    <p:sldLayoutId id="2147483850" r:id="rId42"/>
    <p:sldLayoutId id="214748385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3" name="Shape 1503"/>
        <p:cNvGrpSpPr/>
        <p:nvPr/>
      </p:nvGrpSpPr>
      <p:grpSpPr>
        <a:xfrm>
          <a:off x="0" y="0"/>
          <a:ext cx="0" cy="0"/>
          <a:chOff x="0" y="0"/>
          <a:chExt cx="0" cy="0"/>
        </a:xfrm>
      </p:grpSpPr>
      <p:sp>
        <p:nvSpPr>
          <p:cNvPr id="1504" name="Google Shape;1504;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05" name="Google Shape;1505;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6" name="Google Shape;150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7" name="Google Shape;150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8" name="Google Shape;150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62.jpg"/><Relationship Id="rId4" Type="http://schemas.openxmlformats.org/officeDocument/2006/relationships/image" Target="../media/image60.jpg"/><Relationship Id="rId5" Type="http://schemas.openxmlformats.org/officeDocument/2006/relationships/image" Target="../media/image72.jpg"/><Relationship Id="rId6" Type="http://schemas.openxmlformats.org/officeDocument/2006/relationships/image" Target="../media/image73.jpg"/><Relationship Id="rId7" Type="http://schemas.openxmlformats.org/officeDocument/2006/relationships/image" Target="../media/image7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62.jpg"/><Relationship Id="rId4" Type="http://schemas.openxmlformats.org/officeDocument/2006/relationships/image" Target="../media/image60.jpg"/><Relationship Id="rId5" Type="http://schemas.openxmlformats.org/officeDocument/2006/relationships/image" Target="../media/image72.jpg"/><Relationship Id="rId6" Type="http://schemas.openxmlformats.org/officeDocument/2006/relationships/image" Target="../media/image73.jpg"/><Relationship Id="rId7" Type="http://schemas.openxmlformats.org/officeDocument/2006/relationships/image" Target="../media/image77.jpg"/><Relationship Id="rId8" Type="http://schemas.openxmlformats.org/officeDocument/2006/relationships/image" Target="../media/image7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 Id="rId3"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4.png"/><Relationship Id="rId4" Type="http://schemas.openxmlformats.org/officeDocument/2006/relationships/image" Target="../media/image52.jpg"/><Relationship Id="rId5" Type="http://schemas.openxmlformats.org/officeDocument/2006/relationships/image" Target="../media/image57.png"/><Relationship Id="rId6" Type="http://schemas.openxmlformats.org/officeDocument/2006/relationships/image" Target="../media/image50.png"/><Relationship Id="rId7" Type="http://schemas.openxmlformats.org/officeDocument/2006/relationships/image" Target="../media/image4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xml"/><Relationship Id="rId3" Type="http://schemas.openxmlformats.org/officeDocument/2006/relationships/image" Target="../media/image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 Id="rId3" Type="http://schemas.openxmlformats.org/officeDocument/2006/relationships/image" Target="../media/image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5.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26.xml"/><Relationship Id="rId3" Type="http://schemas.openxmlformats.org/officeDocument/2006/relationships/image" Target="../media/image8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7.xml"/><Relationship Id="rId3"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5.png"/><Relationship Id="rId4" Type="http://schemas.openxmlformats.org/officeDocument/2006/relationships/image" Target="../media/image44.jpg"/><Relationship Id="rId9" Type="http://schemas.openxmlformats.org/officeDocument/2006/relationships/image" Target="../media/image56.png"/><Relationship Id="rId5" Type="http://schemas.openxmlformats.org/officeDocument/2006/relationships/image" Target="../media/image64.png"/><Relationship Id="rId6" Type="http://schemas.openxmlformats.org/officeDocument/2006/relationships/image" Target="../media/image42.png"/><Relationship Id="rId7" Type="http://schemas.openxmlformats.org/officeDocument/2006/relationships/image" Target="../media/image55.jpg"/><Relationship Id="rId8" Type="http://schemas.openxmlformats.org/officeDocument/2006/relationships/image" Target="../media/image47.png"/><Relationship Id="rId20" Type="http://schemas.openxmlformats.org/officeDocument/2006/relationships/image" Target="../media/image58.png"/><Relationship Id="rId11" Type="http://schemas.openxmlformats.org/officeDocument/2006/relationships/image" Target="../media/image53.png"/><Relationship Id="rId10" Type="http://schemas.openxmlformats.org/officeDocument/2006/relationships/image" Target="../media/image48.jpg"/><Relationship Id="rId13" Type="http://schemas.openxmlformats.org/officeDocument/2006/relationships/image" Target="../media/image69.png"/><Relationship Id="rId12" Type="http://schemas.openxmlformats.org/officeDocument/2006/relationships/image" Target="../media/image71.png"/><Relationship Id="rId15" Type="http://schemas.openxmlformats.org/officeDocument/2006/relationships/image" Target="../media/image46.jpg"/><Relationship Id="rId14" Type="http://schemas.openxmlformats.org/officeDocument/2006/relationships/image" Target="../media/image45.jpg"/><Relationship Id="rId17" Type="http://schemas.openxmlformats.org/officeDocument/2006/relationships/image" Target="../media/image59.jpg"/><Relationship Id="rId16" Type="http://schemas.openxmlformats.org/officeDocument/2006/relationships/image" Target="../media/image51.png"/><Relationship Id="rId19" Type="http://schemas.openxmlformats.org/officeDocument/2006/relationships/image" Target="../media/image67.png"/><Relationship Id="rId18" Type="http://schemas.openxmlformats.org/officeDocument/2006/relationships/image" Target="../media/image6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5.xml"/><Relationship Id="rId3" Type="http://schemas.openxmlformats.org/officeDocument/2006/relationships/image" Target="../media/image8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6.xml"/><Relationship Id="rId3" Type="http://schemas.openxmlformats.org/officeDocument/2006/relationships/image" Target="../media/image9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8.xml"/><Relationship Id="rId3" Type="http://schemas.openxmlformats.org/officeDocument/2006/relationships/image" Target="../media/image9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9.xml"/><Relationship Id="rId3"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0.xml"/><Relationship Id="rId3" Type="http://schemas.openxmlformats.org/officeDocument/2006/relationships/image" Target="../media/image10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41.xml"/><Relationship Id="rId3" Type="http://schemas.openxmlformats.org/officeDocument/2006/relationships/image" Target="../media/image9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43.xml"/><Relationship Id="rId3" Type="http://schemas.openxmlformats.org/officeDocument/2006/relationships/image" Target="../media/image9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7.xml"/><Relationship Id="rId3" Type="http://schemas.openxmlformats.org/officeDocument/2006/relationships/image" Target="../media/image96.jpg"/><Relationship Id="rId4" Type="http://schemas.openxmlformats.org/officeDocument/2006/relationships/image" Target="../media/image8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8.xml"/><Relationship Id="rId3" Type="http://schemas.openxmlformats.org/officeDocument/2006/relationships/image" Target="../media/image100.png"/><Relationship Id="rId4" Type="http://schemas.openxmlformats.org/officeDocument/2006/relationships/image" Target="../media/image9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9.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xml"/><Relationship Id="rId3" Type="http://schemas.openxmlformats.org/officeDocument/2006/relationships/image" Target="../media/image6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0.xml"/><Relationship Id="rId3" Type="http://schemas.openxmlformats.org/officeDocument/2006/relationships/image" Target="../media/image9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1.xml"/><Relationship Id="rId3" Type="http://schemas.openxmlformats.org/officeDocument/2006/relationships/image" Target="../media/image9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2.xml"/><Relationship Id="rId3" Type="http://schemas.openxmlformats.org/officeDocument/2006/relationships/image" Target="../media/image1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3.xml"/><Relationship Id="rId3" Type="http://schemas.openxmlformats.org/officeDocument/2006/relationships/image" Target="../media/image10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4.xml"/><Relationship Id="rId3" Type="http://schemas.openxmlformats.org/officeDocument/2006/relationships/image" Target="../media/image10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 Id="rId3" Type="http://schemas.openxmlformats.org/officeDocument/2006/relationships/image" Target="../media/image6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62.jpg"/><Relationship Id="rId4" Type="http://schemas.openxmlformats.org/officeDocument/2006/relationships/image" Target="../media/image6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62.jpg"/><Relationship Id="rId4" Type="http://schemas.openxmlformats.org/officeDocument/2006/relationships/image" Target="../media/image60.jpg"/><Relationship Id="rId5" Type="http://schemas.openxmlformats.org/officeDocument/2006/relationships/image" Target="../media/image7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 Id="rId3" Type="http://schemas.openxmlformats.org/officeDocument/2006/relationships/image" Target="../media/image62.jpg"/><Relationship Id="rId4" Type="http://schemas.openxmlformats.org/officeDocument/2006/relationships/image" Target="../media/image60.jpg"/><Relationship Id="rId5" Type="http://schemas.openxmlformats.org/officeDocument/2006/relationships/image" Target="../media/image72.jpg"/><Relationship Id="rId6" Type="http://schemas.openxmlformats.org/officeDocument/2006/relationships/image" Target="../media/image7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87" name="Shape 1887"/>
        <p:cNvGrpSpPr/>
        <p:nvPr/>
      </p:nvGrpSpPr>
      <p:grpSpPr>
        <a:xfrm>
          <a:off x="0" y="0"/>
          <a:ext cx="0" cy="0"/>
          <a:chOff x="0" y="0"/>
          <a:chExt cx="0" cy="0"/>
        </a:xfrm>
      </p:grpSpPr>
      <p:sp>
        <p:nvSpPr>
          <p:cNvPr id="1888" name="Google Shape;1888;p1"/>
          <p:cNvSpPr txBox="1"/>
          <p:nvPr>
            <p:ph idx="1" type="body"/>
          </p:nvPr>
        </p:nvSpPr>
        <p:spPr>
          <a:xfrm>
            <a:off x="33067" y="988132"/>
            <a:ext cx="6293666" cy="22330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3F3F1"/>
              </a:buClr>
              <a:buSzPts val="4000"/>
              <a:buFont typeface="Arial"/>
              <a:buNone/>
            </a:pPr>
            <a:r>
              <a:rPr b="1" lang="en-GB" sz="4000">
                <a:latin typeface="Roboto Serif"/>
                <a:ea typeface="Roboto Serif"/>
                <a:cs typeface="Roboto Serif"/>
                <a:sym typeface="Roboto Serif"/>
              </a:rPr>
              <a:t>Communications Workshop for Dóchas</a:t>
            </a:r>
            <a:endParaRPr b="1" sz="4000">
              <a:latin typeface="Roboto Serif"/>
              <a:ea typeface="Roboto Serif"/>
              <a:cs typeface="Roboto Serif"/>
              <a:sym typeface="Roboto Serif"/>
            </a:endParaRPr>
          </a:p>
          <a:p>
            <a:pPr indent="0" lvl="0" marL="0" marR="0" rtl="0" algn="l">
              <a:lnSpc>
                <a:spcPct val="100000"/>
              </a:lnSpc>
              <a:spcBef>
                <a:spcPts val="1000"/>
              </a:spcBef>
              <a:spcAft>
                <a:spcPts val="0"/>
              </a:spcAft>
              <a:buClr>
                <a:srgbClr val="F3F3F1"/>
              </a:buClr>
              <a:buSzPts val="2400"/>
              <a:buFont typeface="Arial"/>
              <a:buNone/>
            </a:pPr>
            <a:r>
              <a:t/>
            </a:r>
            <a:endParaRPr b="1" sz="2400">
              <a:latin typeface="Roboto Serif"/>
              <a:ea typeface="Roboto Serif"/>
              <a:cs typeface="Roboto Serif"/>
              <a:sym typeface="Roboto Serif"/>
            </a:endParaRPr>
          </a:p>
          <a:p>
            <a:pPr indent="0" lvl="0" marL="0" marR="0" rtl="0" algn="l">
              <a:lnSpc>
                <a:spcPct val="100000"/>
              </a:lnSpc>
              <a:spcBef>
                <a:spcPts val="1000"/>
              </a:spcBef>
              <a:spcAft>
                <a:spcPts val="0"/>
              </a:spcAft>
              <a:buClr>
                <a:srgbClr val="F3F3F1"/>
              </a:buClr>
              <a:buSzPts val="2400"/>
              <a:buFont typeface="Arial"/>
              <a:buNone/>
            </a:pPr>
            <a:r>
              <a:rPr b="1" lang="en-GB" sz="2400">
                <a:latin typeface="Roboto Serif"/>
                <a:ea typeface="Roboto Serif"/>
                <a:cs typeface="Roboto Serif"/>
                <a:sym typeface="Roboto Serif"/>
              </a:rPr>
              <a:t>Thursday, 23</a:t>
            </a:r>
            <a:r>
              <a:rPr b="1" baseline="30000" lang="en-GB" sz="2400">
                <a:latin typeface="Roboto Serif"/>
                <a:ea typeface="Roboto Serif"/>
                <a:cs typeface="Roboto Serif"/>
                <a:sym typeface="Roboto Serif"/>
              </a:rPr>
              <a:t>rd</a:t>
            </a:r>
            <a:r>
              <a:rPr b="1" lang="en-GB" sz="2400">
                <a:latin typeface="Roboto Serif"/>
                <a:ea typeface="Roboto Serif"/>
                <a:cs typeface="Roboto Serif"/>
                <a:sym typeface="Roboto Serif"/>
              </a:rPr>
              <a:t> May 2024</a:t>
            </a:r>
            <a:endParaRPr/>
          </a:p>
        </p:txBody>
      </p:sp>
      <p:sp>
        <p:nvSpPr>
          <p:cNvPr id="1889" name="Google Shape;1889;p1"/>
          <p:cNvSpPr txBox="1"/>
          <p:nvPr>
            <p:ph idx="2" type="body"/>
          </p:nvPr>
        </p:nvSpPr>
        <p:spPr>
          <a:xfrm>
            <a:off x="154991" y="5388698"/>
            <a:ext cx="9818806" cy="1149037"/>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F3F3F1"/>
              </a:buClr>
              <a:buSzPts val="2000"/>
              <a:buNone/>
            </a:pPr>
            <a:r>
              <a:rPr lang="en-GB" sz="2000">
                <a:latin typeface="Roboto Serif"/>
                <a:ea typeface="Roboto Serif"/>
                <a:cs typeface="Roboto Serif"/>
                <a:sym typeface="Roboto Serif"/>
              </a:rPr>
              <a:t>Martina Quinn, Founder and CEO, Alice Public Relations</a:t>
            </a:r>
            <a:endParaRPr/>
          </a:p>
          <a:p>
            <a:pPr indent="0" lvl="0" marL="0" rtl="0" algn="l">
              <a:lnSpc>
                <a:spcPct val="120000"/>
              </a:lnSpc>
              <a:spcBef>
                <a:spcPts val="1000"/>
              </a:spcBef>
              <a:spcAft>
                <a:spcPts val="0"/>
              </a:spcAft>
              <a:buClr>
                <a:srgbClr val="F3F3F1"/>
              </a:buClr>
              <a:buSzPts val="2000"/>
              <a:buNone/>
            </a:pPr>
            <a:r>
              <a:rPr lang="en-GB" sz="2000">
                <a:latin typeface="Roboto Serif"/>
                <a:ea typeface="Roboto Serif"/>
                <a:cs typeface="Roboto Serif"/>
                <a:sym typeface="Roboto Serif"/>
              </a:rPr>
              <a:t>@MartinaPQuinn / @HelloAlicePR  / </a:t>
            </a:r>
            <a:r>
              <a:rPr lang="en-GB" sz="2000">
                <a:solidFill>
                  <a:schemeClr val="lt1"/>
                </a:solidFill>
                <a:latin typeface="Roboto Serif"/>
                <a:ea typeface="Roboto Serif"/>
                <a:cs typeface="Roboto Serif"/>
                <a:sym typeface="Roboto Serif"/>
              </a:rPr>
              <a:t>www.alicepr.com</a:t>
            </a:r>
            <a:endParaRPr/>
          </a:p>
          <a:p>
            <a:pPr indent="0" lvl="0" marL="0" rtl="0" algn="l">
              <a:lnSpc>
                <a:spcPct val="120000"/>
              </a:lnSpc>
              <a:spcBef>
                <a:spcPts val="1000"/>
              </a:spcBef>
              <a:spcAft>
                <a:spcPts val="0"/>
              </a:spcAft>
              <a:buClr>
                <a:srgbClr val="F3F3F1"/>
              </a:buClr>
              <a:buSzPts val="2400"/>
              <a:buNone/>
            </a:pPr>
            <a:r>
              <a:t/>
            </a:r>
            <a:endParaRPr sz="2400"/>
          </a:p>
        </p:txBody>
      </p:sp>
      <p:pic>
        <p:nvPicPr>
          <p:cNvPr descr="A person with blonde hair wearing a black shirt and red lipstick&#10;&#10;Description automatically generated" id="1890" name="Google Shape;1890;p1"/>
          <p:cNvPicPr preferRelativeResize="0"/>
          <p:nvPr/>
        </p:nvPicPr>
        <p:blipFill rotWithShape="1">
          <a:blip r:embed="rId3">
            <a:alphaModFix/>
          </a:blip>
          <a:srcRect b="0" l="0" r="0" t="0"/>
          <a:stretch/>
        </p:blipFill>
        <p:spPr>
          <a:xfrm>
            <a:off x="6326733" y="425301"/>
            <a:ext cx="5710276" cy="43302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sp>
        <p:nvSpPr>
          <p:cNvPr id="1987" name="Google Shape;1987;p10"/>
          <p:cNvSpPr txBox="1"/>
          <p:nvPr>
            <p:ph type="title"/>
          </p:nvPr>
        </p:nvSpPr>
        <p:spPr>
          <a:xfrm>
            <a:off x="92111" y="130347"/>
            <a:ext cx="11095237" cy="9091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3600"/>
              <a:buFont typeface="Roboto Serif"/>
              <a:buNone/>
            </a:pPr>
            <a:r>
              <a:rPr lang="en-GB" sz="3600">
                <a:solidFill>
                  <a:srgbClr val="1F2B5D"/>
                </a:solidFill>
                <a:latin typeface="Roboto Serif"/>
                <a:ea typeface="Roboto Serif"/>
                <a:cs typeface="Roboto Serif"/>
                <a:sym typeface="Roboto Serif"/>
              </a:rPr>
              <a:t>Where do we find Michelle? </a:t>
            </a:r>
            <a:endParaRPr sz="3600">
              <a:solidFill>
                <a:srgbClr val="1F2B5D"/>
              </a:solidFill>
              <a:latin typeface="Roboto Serif"/>
              <a:ea typeface="Roboto Serif"/>
              <a:cs typeface="Roboto Serif"/>
              <a:sym typeface="Roboto Serif"/>
            </a:endParaRPr>
          </a:p>
        </p:txBody>
      </p:sp>
      <p:pic>
        <p:nvPicPr>
          <p:cNvPr descr="Tipperary hurling great Mick Burns has died" id="1988" name="Google Shape;1988;p10"/>
          <p:cNvPicPr preferRelativeResize="0"/>
          <p:nvPr/>
        </p:nvPicPr>
        <p:blipFill rotWithShape="1">
          <a:blip r:embed="rId3">
            <a:alphaModFix/>
          </a:blip>
          <a:srcRect b="0" l="0" r="0" t="0"/>
          <a:stretch/>
        </p:blipFill>
        <p:spPr>
          <a:xfrm>
            <a:off x="4162922" y="1007359"/>
            <a:ext cx="3866155" cy="2172779"/>
          </a:xfrm>
          <a:prstGeom prst="rect">
            <a:avLst/>
          </a:prstGeom>
          <a:noFill/>
          <a:ln>
            <a:noFill/>
          </a:ln>
        </p:spPr>
      </p:pic>
      <p:pic>
        <p:nvPicPr>
          <p:cNvPr descr="Close-up of a black metal gate&#10;&#10;Description automatically generated" id="1989" name="Google Shape;1989;p10"/>
          <p:cNvPicPr preferRelativeResize="0"/>
          <p:nvPr/>
        </p:nvPicPr>
        <p:blipFill rotWithShape="1">
          <a:blip r:embed="rId4">
            <a:alphaModFix/>
          </a:blip>
          <a:srcRect b="0" l="0" r="0" t="0"/>
          <a:stretch/>
        </p:blipFill>
        <p:spPr>
          <a:xfrm>
            <a:off x="323118" y="1007359"/>
            <a:ext cx="3218979" cy="2145986"/>
          </a:xfrm>
          <a:prstGeom prst="rect">
            <a:avLst/>
          </a:prstGeom>
          <a:noFill/>
          <a:ln>
            <a:noFill/>
          </a:ln>
        </p:spPr>
      </p:pic>
      <p:sp>
        <p:nvSpPr>
          <p:cNvPr id="1990" name="Google Shape;1990;p10"/>
          <p:cNvSpPr txBox="1"/>
          <p:nvPr/>
        </p:nvSpPr>
        <p:spPr>
          <a:xfrm>
            <a:off x="0" y="3139978"/>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the school gates (or working in school)…</a:t>
            </a:r>
            <a:endParaRPr sz="1400">
              <a:solidFill>
                <a:schemeClr val="dk2"/>
              </a:solidFill>
              <a:latin typeface="Roboto Serif"/>
              <a:ea typeface="Roboto Serif"/>
              <a:cs typeface="Roboto Serif"/>
              <a:sym typeface="Roboto Serif"/>
            </a:endParaRPr>
          </a:p>
        </p:txBody>
      </p:sp>
      <p:sp>
        <p:nvSpPr>
          <p:cNvPr id="1991" name="Google Shape;1991;p10"/>
          <p:cNvSpPr txBox="1"/>
          <p:nvPr/>
        </p:nvSpPr>
        <p:spPr>
          <a:xfrm>
            <a:off x="4693250" y="3182280"/>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On the side of a GAA pitch... </a:t>
            </a:r>
            <a:endParaRPr sz="1400">
              <a:solidFill>
                <a:schemeClr val="dk2"/>
              </a:solidFill>
              <a:latin typeface="Roboto Serif"/>
              <a:ea typeface="Roboto Serif"/>
              <a:cs typeface="Roboto Serif"/>
              <a:sym typeface="Roboto Serif"/>
            </a:endParaRPr>
          </a:p>
        </p:txBody>
      </p:sp>
      <p:pic>
        <p:nvPicPr>
          <p:cNvPr descr="A group of people on a swing&#10;&#10;Description automatically generated" id="1992" name="Google Shape;1992;p10"/>
          <p:cNvPicPr preferRelativeResize="0"/>
          <p:nvPr/>
        </p:nvPicPr>
        <p:blipFill rotWithShape="1">
          <a:blip r:embed="rId5">
            <a:alphaModFix/>
          </a:blip>
          <a:srcRect b="0" l="0" r="0" t="0"/>
          <a:stretch/>
        </p:blipFill>
        <p:spPr>
          <a:xfrm>
            <a:off x="8426913" y="993962"/>
            <a:ext cx="3282478" cy="2188318"/>
          </a:xfrm>
          <a:prstGeom prst="rect">
            <a:avLst/>
          </a:prstGeom>
          <a:noFill/>
          <a:ln>
            <a:noFill/>
          </a:ln>
        </p:spPr>
      </p:pic>
      <p:sp>
        <p:nvSpPr>
          <p:cNvPr id="1993" name="Google Shape;1993;p10"/>
          <p:cNvSpPr txBox="1"/>
          <p:nvPr/>
        </p:nvSpPr>
        <p:spPr>
          <a:xfrm>
            <a:off x="8660924" y="3180138"/>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In her local playground... </a:t>
            </a:r>
            <a:endParaRPr sz="1400">
              <a:solidFill>
                <a:schemeClr val="dk2"/>
              </a:solidFill>
              <a:latin typeface="Roboto Serif"/>
              <a:ea typeface="Roboto Serif"/>
              <a:cs typeface="Roboto Serif"/>
              <a:sym typeface="Roboto Serif"/>
            </a:endParaRPr>
          </a:p>
        </p:txBody>
      </p:sp>
      <p:pic>
        <p:nvPicPr>
          <p:cNvPr descr="A person serving food to a group of people&#10;&#10;Description automatically generated" id="1994" name="Google Shape;1994;p10"/>
          <p:cNvPicPr preferRelativeResize="0"/>
          <p:nvPr/>
        </p:nvPicPr>
        <p:blipFill rotWithShape="1">
          <a:blip r:embed="rId6">
            <a:alphaModFix/>
          </a:blip>
          <a:srcRect b="0" l="0" r="0" t="0"/>
          <a:stretch/>
        </p:blipFill>
        <p:spPr>
          <a:xfrm>
            <a:off x="4162922" y="3677863"/>
            <a:ext cx="3866155" cy="2577437"/>
          </a:xfrm>
          <a:prstGeom prst="rect">
            <a:avLst/>
          </a:prstGeom>
          <a:noFill/>
          <a:ln>
            <a:noFill/>
          </a:ln>
        </p:spPr>
      </p:pic>
      <p:sp>
        <p:nvSpPr>
          <p:cNvPr id="1995" name="Google Shape;1995;p10"/>
          <p:cNvSpPr txBox="1"/>
          <p:nvPr/>
        </p:nvSpPr>
        <p:spPr>
          <a:xfrm>
            <a:off x="3911947" y="6229583"/>
            <a:ext cx="453737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dk2"/>
                </a:solidFill>
                <a:latin typeface="Roboto Serif"/>
                <a:ea typeface="Roboto Serif"/>
                <a:cs typeface="Roboto Serif"/>
                <a:sym typeface="Roboto Serif"/>
              </a:rPr>
              <a:t>Out for a night in a local </a:t>
            </a:r>
            <a:endParaRPr/>
          </a:p>
          <a:p>
            <a:pPr indent="0" lvl="0" marL="0" marR="0" rtl="0" algn="ctr">
              <a:spcBef>
                <a:spcPts val="0"/>
              </a:spcBef>
              <a:spcAft>
                <a:spcPts val="0"/>
              </a:spcAft>
              <a:buNone/>
            </a:pPr>
            <a:r>
              <a:rPr lang="en-GB" sz="1400">
                <a:solidFill>
                  <a:schemeClr val="dk2"/>
                </a:solidFill>
                <a:latin typeface="Roboto Serif"/>
                <a:ea typeface="Roboto Serif"/>
                <a:cs typeface="Roboto Serif"/>
                <a:sym typeface="Roboto Serif"/>
              </a:rPr>
              <a:t>pub or restaurant... </a:t>
            </a:r>
            <a:endParaRPr sz="1400">
              <a:solidFill>
                <a:schemeClr val="dk2"/>
              </a:solidFill>
              <a:latin typeface="Roboto Serif"/>
              <a:ea typeface="Roboto Serif"/>
              <a:cs typeface="Roboto Serif"/>
              <a:sym typeface="Roboto Serif"/>
            </a:endParaRPr>
          </a:p>
        </p:txBody>
      </p:sp>
      <p:pic>
        <p:nvPicPr>
          <p:cNvPr descr="A group of women sitting on a couch holding wine glasses&#10;&#10;Description automatically generated" id="1996" name="Google Shape;1996;p10"/>
          <p:cNvPicPr preferRelativeResize="0"/>
          <p:nvPr/>
        </p:nvPicPr>
        <p:blipFill rotWithShape="1">
          <a:blip r:embed="rId7">
            <a:alphaModFix/>
          </a:blip>
          <a:srcRect b="0" l="0" r="0" t="0"/>
          <a:stretch/>
        </p:blipFill>
        <p:spPr>
          <a:xfrm>
            <a:off x="240632" y="3677863"/>
            <a:ext cx="3540151" cy="2551720"/>
          </a:xfrm>
          <a:prstGeom prst="rect">
            <a:avLst/>
          </a:prstGeom>
          <a:noFill/>
          <a:ln>
            <a:noFill/>
          </a:ln>
        </p:spPr>
      </p:pic>
      <p:sp>
        <p:nvSpPr>
          <p:cNvPr id="1997" name="Google Shape;1997;p10"/>
          <p:cNvSpPr txBox="1"/>
          <p:nvPr/>
        </p:nvSpPr>
        <p:spPr>
          <a:xfrm>
            <a:off x="591950" y="6258517"/>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her monthly Book Club… </a:t>
            </a:r>
            <a:endParaRPr sz="1400">
              <a:solidFill>
                <a:schemeClr val="dk2"/>
              </a:solidFill>
              <a:latin typeface="Roboto Serif"/>
              <a:ea typeface="Roboto Serif"/>
              <a:cs typeface="Roboto Serif"/>
              <a:sym typeface="Roboto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sp>
        <p:nvSpPr>
          <p:cNvPr id="2003" name="Google Shape;2003;p11"/>
          <p:cNvSpPr txBox="1"/>
          <p:nvPr>
            <p:ph type="title"/>
          </p:nvPr>
        </p:nvSpPr>
        <p:spPr>
          <a:xfrm>
            <a:off x="92111" y="130347"/>
            <a:ext cx="11095237" cy="9091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3600"/>
              <a:buFont typeface="Roboto Serif"/>
              <a:buNone/>
            </a:pPr>
            <a:r>
              <a:rPr lang="en-GB" sz="3600">
                <a:solidFill>
                  <a:srgbClr val="1F2B5D"/>
                </a:solidFill>
                <a:latin typeface="Roboto Serif"/>
                <a:ea typeface="Roboto Serif"/>
                <a:cs typeface="Roboto Serif"/>
                <a:sym typeface="Roboto Serif"/>
              </a:rPr>
              <a:t>Where do we find Michelle? </a:t>
            </a:r>
            <a:endParaRPr sz="3600">
              <a:solidFill>
                <a:srgbClr val="1F2B5D"/>
              </a:solidFill>
              <a:latin typeface="Roboto Serif"/>
              <a:ea typeface="Roboto Serif"/>
              <a:cs typeface="Roboto Serif"/>
              <a:sym typeface="Roboto Serif"/>
            </a:endParaRPr>
          </a:p>
        </p:txBody>
      </p:sp>
      <p:pic>
        <p:nvPicPr>
          <p:cNvPr descr="Tipperary hurling great Mick Burns has died" id="2004" name="Google Shape;2004;p11"/>
          <p:cNvPicPr preferRelativeResize="0"/>
          <p:nvPr/>
        </p:nvPicPr>
        <p:blipFill rotWithShape="1">
          <a:blip r:embed="rId3">
            <a:alphaModFix/>
          </a:blip>
          <a:srcRect b="0" l="0" r="0" t="0"/>
          <a:stretch/>
        </p:blipFill>
        <p:spPr>
          <a:xfrm>
            <a:off x="4162922" y="1007359"/>
            <a:ext cx="3866155" cy="2172779"/>
          </a:xfrm>
          <a:prstGeom prst="rect">
            <a:avLst/>
          </a:prstGeom>
          <a:noFill/>
          <a:ln>
            <a:noFill/>
          </a:ln>
        </p:spPr>
      </p:pic>
      <p:pic>
        <p:nvPicPr>
          <p:cNvPr descr="Close-up of a black metal gate&#10;&#10;Description automatically generated" id="2005" name="Google Shape;2005;p11"/>
          <p:cNvPicPr preferRelativeResize="0"/>
          <p:nvPr/>
        </p:nvPicPr>
        <p:blipFill rotWithShape="1">
          <a:blip r:embed="rId4">
            <a:alphaModFix/>
          </a:blip>
          <a:srcRect b="0" l="0" r="0" t="0"/>
          <a:stretch/>
        </p:blipFill>
        <p:spPr>
          <a:xfrm>
            <a:off x="323118" y="1007359"/>
            <a:ext cx="3218979" cy="2145986"/>
          </a:xfrm>
          <a:prstGeom prst="rect">
            <a:avLst/>
          </a:prstGeom>
          <a:noFill/>
          <a:ln>
            <a:noFill/>
          </a:ln>
        </p:spPr>
      </p:pic>
      <p:sp>
        <p:nvSpPr>
          <p:cNvPr id="2006" name="Google Shape;2006;p11"/>
          <p:cNvSpPr txBox="1"/>
          <p:nvPr/>
        </p:nvSpPr>
        <p:spPr>
          <a:xfrm>
            <a:off x="0" y="3139978"/>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the school gates (or working in school)…</a:t>
            </a:r>
            <a:endParaRPr sz="1400">
              <a:solidFill>
                <a:schemeClr val="dk2"/>
              </a:solidFill>
              <a:latin typeface="Roboto Serif"/>
              <a:ea typeface="Roboto Serif"/>
              <a:cs typeface="Roboto Serif"/>
              <a:sym typeface="Roboto Serif"/>
            </a:endParaRPr>
          </a:p>
        </p:txBody>
      </p:sp>
      <p:sp>
        <p:nvSpPr>
          <p:cNvPr id="2007" name="Google Shape;2007;p11"/>
          <p:cNvSpPr txBox="1"/>
          <p:nvPr/>
        </p:nvSpPr>
        <p:spPr>
          <a:xfrm>
            <a:off x="4693250" y="3182280"/>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On the side of a GAA pitch... </a:t>
            </a:r>
            <a:endParaRPr sz="1400">
              <a:solidFill>
                <a:schemeClr val="dk2"/>
              </a:solidFill>
              <a:latin typeface="Roboto Serif"/>
              <a:ea typeface="Roboto Serif"/>
              <a:cs typeface="Roboto Serif"/>
              <a:sym typeface="Roboto Serif"/>
            </a:endParaRPr>
          </a:p>
        </p:txBody>
      </p:sp>
      <p:pic>
        <p:nvPicPr>
          <p:cNvPr descr="A group of people on a swing&#10;&#10;Description automatically generated" id="2008" name="Google Shape;2008;p11"/>
          <p:cNvPicPr preferRelativeResize="0"/>
          <p:nvPr/>
        </p:nvPicPr>
        <p:blipFill rotWithShape="1">
          <a:blip r:embed="rId5">
            <a:alphaModFix/>
          </a:blip>
          <a:srcRect b="0" l="0" r="0" t="0"/>
          <a:stretch/>
        </p:blipFill>
        <p:spPr>
          <a:xfrm>
            <a:off x="8426913" y="993962"/>
            <a:ext cx="3282478" cy="2188318"/>
          </a:xfrm>
          <a:prstGeom prst="rect">
            <a:avLst/>
          </a:prstGeom>
          <a:noFill/>
          <a:ln>
            <a:noFill/>
          </a:ln>
        </p:spPr>
      </p:pic>
      <p:sp>
        <p:nvSpPr>
          <p:cNvPr id="2009" name="Google Shape;2009;p11"/>
          <p:cNvSpPr txBox="1"/>
          <p:nvPr/>
        </p:nvSpPr>
        <p:spPr>
          <a:xfrm>
            <a:off x="8660924" y="3180138"/>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In her local playground... </a:t>
            </a:r>
            <a:endParaRPr sz="1400">
              <a:solidFill>
                <a:schemeClr val="dk2"/>
              </a:solidFill>
              <a:latin typeface="Roboto Serif"/>
              <a:ea typeface="Roboto Serif"/>
              <a:cs typeface="Roboto Serif"/>
              <a:sym typeface="Roboto Serif"/>
            </a:endParaRPr>
          </a:p>
        </p:txBody>
      </p:sp>
      <p:pic>
        <p:nvPicPr>
          <p:cNvPr descr="A person serving food to a group of people&#10;&#10;Description automatically generated" id="2010" name="Google Shape;2010;p11"/>
          <p:cNvPicPr preferRelativeResize="0"/>
          <p:nvPr/>
        </p:nvPicPr>
        <p:blipFill rotWithShape="1">
          <a:blip r:embed="rId6">
            <a:alphaModFix/>
          </a:blip>
          <a:srcRect b="0" l="0" r="0" t="0"/>
          <a:stretch/>
        </p:blipFill>
        <p:spPr>
          <a:xfrm>
            <a:off x="4162922" y="3677863"/>
            <a:ext cx="3866155" cy="2577437"/>
          </a:xfrm>
          <a:prstGeom prst="rect">
            <a:avLst/>
          </a:prstGeom>
          <a:noFill/>
          <a:ln>
            <a:noFill/>
          </a:ln>
        </p:spPr>
      </p:pic>
      <p:sp>
        <p:nvSpPr>
          <p:cNvPr id="2011" name="Google Shape;2011;p11"/>
          <p:cNvSpPr txBox="1"/>
          <p:nvPr/>
        </p:nvSpPr>
        <p:spPr>
          <a:xfrm>
            <a:off x="3911947" y="6229583"/>
            <a:ext cx="453737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dk2"/>
                </a:solidFill>
                <a:latin typeface="Roboto Serif"/>
                <a:ea typeface="Roboto Serif"/>
                <a:cs typeface="Roboto Serif"/>
                <a:sym typeface="Roboto Serif"/>
              </a:rPr>
              <a:t>Out for a night in a local </a:t>
            </a:r>
            <a:endParaRPr/>
          </a:p>
          <a:p>
            <a:pPr indent="0" lvl="0" marL="0" marR="0" rtl="0" algn="ctr">
              <a:spcBef>
                <a:spcPts val="0"/>
              </a:spcBef>
              <a:spcAft>
                <a:spcPts val="0"/>
              </a:spcAft>
              <a:buNone/>
            </a:pPr>
            <a:r>
              <a:rPr lang="en-GB" sz="1400">
                <a:solidFill>
                  <a:schemeClr val="dk2"/>
                </a:solidFill>
                <a:latin typeface="Roboto Serif"/>
                <a:ea typeface="Roboto Serif"/>
                <a:cs typeface="Roboto Serif"/>
                <a:sym typeface="Roboto Serif"/>
              </a:rPr>
              <a:t>pub or restaurant... </a:t>
            </a:r>
            <a:endParaRPr sz="1400">
              <a:solidFill>
                <a:schemeClr val="dk2"/>
              </a:solidFill>
              <a:latin typeface="Roboto Serif"/>
              <a:ea typeface="Roboto Serif"/>
              <a:cs typeface="Roboto Serif"/>
              <a:sym typeface="Roboto Serif"/>
            </a:endParaRPr>
          </a:p>
        </p:txBody>
      </p:sp>
      <p:pic>
        <p:nvPicPr>
          <p:cNvPr descr="A group of women sitting on a couch holding wine glasses&#10;&#10;Description automatically generated" id="2012" name="Google Shape;2012;p11"/>
          <p:cNvPicPr preferRelativeResize="0"/>
          <p:nvPr/>
        </p:nvPicPr>
        <p:blipFill rotWithShape="1">
          <a:blip r:embed="rId7">
            <a:alphaModFix/>
          </a:blip>
          <a:srcRect b="0" l="0" r="0" t="0"/>
          <a:stretch/>
        </p:blipFill>
        <p:spPr>
          <a:xfrm>
            <a:off x="240632" y="3677863"/>
            <a:ext cx="3540151" cy="2551720"/>
          </a:xfrm>
          <a:prstGeom prst="rect">
            <a:avLst/>
          </a:prstGeom>
          <a:noFill/>
          <a:ln>
            <a:noFill/>
          </a:ln>
        </p:spPr>
      </p:pic>
      <p:sp>
        <p:nvSpPr>
          <p:cNvPr id="2013" name="Google Shape;2013;p11"/>
          <p:cNvSpPr txBox="1"/>
          <p:nvPr/>
        </p:nvSpPr>
        <p:spPr>
          <a:xfrm>
            <a:off x="591950" y="6258517"/>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her monthly Book Club… </a:t>
            </a:r>
            <a:endParaRPr sz="1400">
              <a:solidFill>
                <a:schemeClr val="dk2"/>
              </a:solidFill>
              <a:latin typeface="Roboto Serif"/>
              <a:ea typeface="Roboto Serif"/>
              <a:cs typeface="Roboto Serif"/>
              <a:sym typeface="Roboto Serif"/>
            </a:endParaRPr>
          </a:p>
        </p:txBody>
      </p:sp>
      <p:pic>
        <p:nvPicPr>
          <p:cNvPr descr="A person pushing a shopping cart&#10;&#10;Description automatically generated" id="2014" name="Google Shape;2014;p11"/>
          <p:cNvPicPr preferRelativeResize="0"/>
          <p:nvPr/>
        </p:nvPicPr>
        <p:blipFill rotWithShape="1">
          <a:blip r:embed="rId8">
            <a:alphaModFix/>
          </a:blip>
          <a:srcRect b="0" l="0" r="0" t="0"/>
          <a:stretch/>
        </p:blipFill>
        <p:spPr>
          <a:xfrm>
            <a:off x="8280054" y="3677863"/>
            <a:ext cx="3810878" cy="2580774"/>
          </a:xfrm>
          <a:prstGeom prst="rect">
            <a:avLst/>
          </a:prstGeom>
          <a:noFill/>
          <a:ln>
            <a:noFill/>
          </a:ln>
        </p:spPr>
      </p:pic>
      <p:sp>
        <p:nvSpPr>
          <p:cNvPr id="2015" name="Google Shape;2015;p11"/>
          <p:cNvSpPr txBox="1"/>
          <p:nvPr/>
        </p:nvSpPr>
        <p:spPr>
          <a:xfrm>
            <a:off x="7799462" y="6260734"/>
            <a:ext cx="453737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dk2"/>
                </a:solidFill>
                <a:latin typeface="Roboto Serif"/>
                <a:ea typeface="Roboto Serif"/>
                <a:cs typeface="Roboto Serif"/>
                <a:sym typeface="Roboto Serif"/>
              </a:rPr>
              <a:t>In the supermarket </a:t>
            </a:r>
            <a:endParaRPr/>
          </a:p>
          <a:p>
            <a:pPr indent="0" lvl="0" marL="0" marR="0" rtl="0" algn="ctr">
              <a:spcBef>
                <a:spcPts val="0"/>
              </a:spcBef>
              <a:spcAft>
                <a:spcPts val="0"/>
              </a:spcAft>
              <a:buNone/>
            </a:pPr>
            <a:r>
              <a:rPr lang="en-GB" sz="1400">
                <a:solidFill>
                  <a:schemeClr val="dk2"/>
                </a:solidFill>
                <a:latin typeface="Roboto Serif"/>
                <a:ea typeface="Roboto Serif"/>
                <a:cs typeface="Roboto Serif"/>
                <a:sym typeface="Roboto Serif"/>
              </a:rPr>
              <a:t>(or pharmacy or GP clinic)… </a:t>
            </a:r>
            <a:endParaRPr sz="1400">
              <a:solidFill>
                <a:schemeClr val="dk2"/>
              </a:solidFill>
              <a:latin typeface="Roboto Serif"/>
              <a:ea typeface="Roboto Serif"/>
              <a:cs typeface="Roboto Serif"/>
              <a:sym typeface="Roboto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sp>
        <p:nvSpPr>
          <p:cNvPr id="2021" name="Google Shape;2021;p12"/>
          <p:cNvSpPr txBox="1"/>
          <p:nvPr>
            <p:ph type="title"/>
          </p:nvPr>
        </p:nvSpPr>
        <p:spPr>
          <a:xfrm>
            <a:off x="467497" y="130347"/>
            <a:ext cx="108165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2B5D"/>
              </a:buClr>
              <a:buSzPts val="4000"/>
              <a:buFont typeface="Roboto Serif"/>
              <a:buNone/>
            </a:pPr>
            <a:r>
              <a:rPr lang="en-GB" sz="4000">
                <a:solidFill>
                  <a:srgbClr val="1F2B5D"/>
                </a:solidFill>
                <a:latin typeface="Roboto Serif"/>
                <a:ea typeface="Roboto Serif"/>
                <a:cs typeface="Roboto Serif"/>
                <a:sym typeface="Roboto Serif"/>
              </a:rPr>
              <a:t>Who or what likely influences Michelle? </a:t>
            </a:r>
            <a:endParaRPr sz="4000">
              <a:solidFill>
                <a:srgbClr val="1F2B5D"/>
              </a:solidFill>
              <a:latin typeface="Roboto Serif"/>
              <a:ea typeface="Roboto Serif"/>
              <a:cs typeface="Roboto Serif"/>
              <a:sym typeface="Roboto Serif"/>
            </a:endParaRPr>
          </a:p>
        </p:txBody>
      </p:sp>
      <p:sp>
        <p:nvSpPr>
          <p:cNvPr id="2022" name="Google Shape;2022;p12"/>
          <p:cNvSpPr txBox="1"/>
          <p:nvPr>
            <p:ph idx="1" type="body"/>
          </p:nvPr>
        </p:nvSpPr>
        <p:spPr>
          <a:xfrm>
            <a:off x="591065" y="1693561"/>
            <a:ext cx="10692950" cy="4856205"/>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13"/>
          <p:cNvSpPr txBox="1"/>
          <p:nvPr>
            <p:ph type="title"/>
          </p:nvPr>
        </p:nvSpPr>
        <p:spPr>
          <a:xfrm>
            <a:off x="467497" y="130347"/>
            <a:ext cx="108165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2B5D"/>
              </a:buClr>
              <a:buSzPts val="4000"/>
              <a:buFont typeface="Roboto Serif"/>
              <a:buNone/>
            </a:pPr>
            <a:r>
              <a:rPr lang="en-GB" sz="4000">
                <a:solidFill>
                  <a:srgbClr val="1F2B5D"/>
                </a:solidFill>
                <a:latin typeface="Roboto Serif"/>
                <a:ea typeface="Roboto Serif"/>
                <a:cs typeface="Roboto Serif"/>
                <a:sym typeface="Roboto Serif"/>
              </a:rPr>
              <a:t>Who or what likely influences Michelle? </a:t>
            </a:r>
            <a:endParaRPr sz="4000">
              <a:solidFill>
                <a:srgbClr val="1F2B5D"/>
              </a:solidFill>
              <a:latin typeface="Roboto Serif"/>
              <a:ea typeface="Roboto Serif"/>
              <a:cs typeface="Roboto Serif"/>
              <a:sym typeface="Roboto Serif"/>
            </a:endParaRPr>
          </a:p>
        </p:txBody>
      </p:sp>
      <p:sp>
        <p:nvSpPr>
          <p:cNvPr id="2029" name="Google Shape;2029;p13"/>
          <p:cNvSpPr txBox="1"/>
          <p:nvPr>
            <p:ph idx="1" type="body"/>
          </p:nvPr>
        </p:nvSpPr>
        <p:spPr>
          <a:xfrm>
            <a:off x="591065" y="1693561"/>
            <a:ext cx="10692950" cy="4856205"/>
          </a:xfrm>
          <a:prstGeom prst="rect">
            <a:avLst/>
          </a:prstGeom>
          <a:noFill/>
          <a:ln>
            <a:noFill/>
          </a:ln>
        </p:spPr>
        <p:txBody>
          <a:bodyPr anchorCtr="0" anchor="t" bIns="45700" lIns="91425" spcFirstLastPara="1" rIns="91425" wrap="square" tIns="45700">
            <a:normAutofit/>
          </a:bodyPr>
          <a:lstStyle/>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Her husband and family.</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Her two best friends – and wider circle of friends.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Other parents in her community.</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Her parents and parents-in-law.</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The Nationalist.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Newstalk, RTÉ Radio One, Today FM, Tipp FM.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Instagram influencers and ads.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Facebook posts and ads. </a:t>
            </a:r>
            <a:endParaRPr/>
          </a:p>
          <a:p>
            <a:pPr indent="-63500" lvl="0" marL="22860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14"/>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Your Advance Assignment</a:t>
            </a:r>
            <a:endParaRPr>
              <a:latin typeface="Roboto Serif"/>
              <a:ea typeface="Roboto Serif"/>
              <a:cs typeface="Roboto Serif"/>
              <a:sym typeface="Roboto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0" name="Shape 2040"/>
        <p:cNvGrpSpPr/>
        <p:nvPr/>
      </p:nvGrpSpPr>
      <p:grpSpPr>
        <a:xfrm>
          <a:off x="0" y="0"/>
          <a:ext cx="0" cy="0"/>
          <a:chOff x="0" y="0"/>
          <a:chExt cx="0" cy="0"/>
        </a:xfrm>
      </p:grpSpPr>
      <p:sp>
        <p:nvSpPr>
          <p:cNvPr id="2041" name="Google Shape;2041;p15"/>
          <p:cNvSpPr txBox="1"/>
          <p:nvPr>
            <p:ph type="title"/>
          </p:nvPr>
        </p:nvSpPr>
        <p:spPr>
          <a:xfrm>
            <a:off x="467497" y="130347"/>
            <a:ext cx="110952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4200"/>
              <a:buFont typeface="Roboto Serif"/>
              <a:buNone/>
            </a:pPr>
            <a:r>
              <a:rPr lang="en-GB" sz="4200">
                <a:solidFill>
                  <a:srgbClr val="1F2B5D"/>
                </a:solidFill>
                <a:latin typeface="Roboto Serif"/>
                <a:ea typeface="Roboto Serif"/>
                <a:cs typeface="Roboto Serif"/>
                <a:sym typeface="Roboto Serif"/>
              </a:rPr>
              <a:t>Your Research Findings: </a:t>
            </a:r>
            <a:endParaRPr sz="4200">
              <a:solidFill>
                <a:srgbClr val="1F2B5D"/>
              </a:solidFill>
              <a:latin typeface="Roboto Serif"/>
              <a:ea typeface="Roboto Serif"/>
              <a:cs typeface="Roboto Serif"/>
              <a:sym typeface="Roboto Serif"/>
            </a:endParaRPr>
          </a:p>
        </p:txBody>
      </p:sp>
      <p:sp>
        <p:nvSpPr>
          <p:cNvPr id="2042" name="Google Shape;2042;p15"/>
          <p:cNvSpPr txBox="1"/>
          <p:nvPr>
            <p:ph idx="1" type="body"/>
          </p:nvPr>
        </p:nvSpPr>
        <p:spPr>
          <a:xfrm>
            <a:off x="591065" y="1693561"/>
            <a:ext cx="10692950" cy="4856205"/>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rgbClr val="1F2B5D"/>
              </a:buClr>
              <a:buSzPts val="2600"/>
              <a:buNone/>
            </a:pPr>
            <a:r>
              <a:rPr b="1" lang="en-GB" sz="2600">
                <a:solidFill>
                  <a:srgbClr val="1F2B5D"/>
                </a:solidFill>
                <a:latin typeface="Roboto Serif"/>
                <a:ea typeface="Roboto Serif"/>
                <a:cs typeface="Roboto Serif"/>
                <a:sym typeface="Roboto Serif"/>
              </a:rPr>
              <a:t>Traditional / Legacy Media</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Do they listen to their local radio station? If so, how often and in what circumstances?</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Do they read / buy their local newspaper?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Do they ever read or buy a national newspaper? If so, which titles?</a:t>
            </a:r>
            <a:endParaRPr/>
          </a:p>
          <a:p>
            <a:pPr indent="0" lvl="0" marL="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rgbClr val="1F2B5D"/>
              </a:buClr>
              <a:buSzPts val="2600"/>
              <a:buNone/>
            </a:pPr>
            <a:r>
              <a:rPr b="1" lang="en-GB" sz="2600">
                <a:solidFill>
                  <a:srgbClr val="1F2B5D"/>
                </a:solidFill>
                <a:latin typeface="Roboto Serif"/>
                <a:ea typeface="Roboto Serif"/>
                <a:cs typeface="Roboto Serif"/>
                <a:sym typeface="Roboto Serif"/>
              </a:rPr>
              <a:t>Online News</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What news sites do they visit online, and how often? </a:t>
            </a:r>
            <a:endParaRPr/>
          </a:p>
          <a:p>
            <a:pPr indent="-63500" lvl="0" marL="22860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7" name="Shape 2047"/>
        <p:cNvGrpSpPr/>
        <p:nvPr/>
      </p:nvGrpSpPr>
      <p:grpSpPr>
        <a:xfrm>
          <a:off x="0" y="0"/>
          <a:ext cx="0" cy="0"/>
          <a:chOff x="0" y="0"/>
          <a:chExt cx="0" cy="0"/>
        </a:xfrm>
      </p:grpSpPr>
      <p:sp>
        <p:nvSpPr>
          <p:cNvPr id="2048" name="Google Shape;2048;p16"/>
          <p:cNvSpPr txBox="1"/>
          <p:nvPr>
            <p:ph idx="1" type="body"/>
          </p:nvPr>
        </p:nvSpPr>
        <p:spPr>
          <a:xfrm>
            <a:off x="591065" y="385011"/>
            <a:ext cx="10692950" cy="6164755"/>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rgbClr val="1F2B5D"/>
              </a:buClr>
              <a:buSzPts val="2600"/>
              <a:buNone/>
            </a:pPr>
            <a:r>
              <a:rPr b="1" lang="en-GB" sz="2600">
                <a:solidFill>
                  <a:srgbClr val="1F2B5D"/>
                </a:solidFill>
                <a:latin typeface="Roboto Serif"/>
                <a:ea typeface="Roboto Serif"/>
                <a:cs typeface="Roboto Serif"/>
                <a:sym typeface="Roboto Serif"/>
              </a:rPr>
              <a:t>Social Media</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What social media channels do they use, and how?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How much time do they spend on social media each day?</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What news-focused accounts do they follow on social media?</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Do they click through to read full news articles from shorter social media posts?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How likely are they to share or re-post news-focused content that they come across on social media? And under what circumstances? </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What celebrities / influencers do they rate on social media – and why? </a:t>
            </a:r>
            <a:endParaRPr/>
          </a:p>
          <a:p>
            <a:pPr indent="-63500" lvl="0" marL="22860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8">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17"/>
          <p:cNvSpPr txBox="1"/>
          <p:nvPr>
            <p:ph idx="1" type="body"/>
          </p:nvPr>
        </p:nvSpPr>
        <p:spPr>
          <a:xfrm>
            <a:off x="591065" y="385011"/>
            <a:ext cx="10692950" cy="616475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25000"/>
              </a:lnSpc>
              <a:spcBef>
                <a:spcPts val="0"/>
              </a:spcBef>
              <a:spcAft>
                <a:spcPts val="0"/>
              </a:spcAft>
              <a:buClr>
                <a:srgbClr val="1F2B5D"/>
              </a:buClr>
              <a:buSzPts val="2600"/>
              <a:buNone/>
            </a:pPr>
            <a:r>
              <a:rPr b="1" lang="en-GB" sz="2600">
                <a:solidFill>
                  <a:srgbClr val="1F2B5D"/>
                </a:solidFill>
                <a:latin typeface="Roboto Serif"/>
                <a:ea typeface="Roboto Serif"/>
                <a:cs typeface="Roboto Serif"/>
                <a:sym typeface="Roboto Serif"/>
              </a:rPr>
              <a:t>Influences</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Apart from official news sources, where do they find out about current affairs and issues affecting them and their families? </a:t>
            </a:r>
            <a:endParaRPr/>
          </a:p>
          <a:p>
            <a:pPr indent="-228600" lvl="1" marL="685800" rtl="0" algn="l">
              <a:lnSpc>
                <a:spcPct val="125000"/>
              </a:lnSpc>
              <a:spcBef>
                <a:spcPts val="0"/>
              </a:spcBef>
              <a:spcAft>
                <a:spcPts val="0"/>
              </a:spcAft>
              <a:buClr>
                <a:srgbClr val="1F2B5D"/>
              </a:buClr>
              <a:buSzPts val="2400"/>
              <a:buChar char="•"/>
            </a:pPr>
            <a:r>
              <a:rPr lang="en-GB">
                <a:solidFill>
                  <a:srgbClr val="1F2B5D"/>
                </a:solidFill>
                <a:latin typeface="Roboto Serif"/>
                <a:ea typeface="Roboto Serif"/>
                <a:cs typeface="Roboto Serif"/>
                <a:sym typeface="Roboto Serif"/>
              </a:rPr>
              <a:t>What people in their lives have a strong influence on shaping their opinions about current affairs? </a:t>
            </a:r>
            <a:endParaRPr>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Where do they socialise and what do they do for fun? </a:t>
            </a:r>
            <a:endParaRPr/>
          </a:p>
          <a:p>
            <a:pPr indent="-228600" lvl="1" marL="685800" rtl="0" algn="l">
              <a:lnSpc>
                <a:spcPct val="125000"/>
              </a:lnSpc>
              <a:spcBef>
                <a:spcPts val="0"/>
              </a:spcBef>
              <a:spcAft>
                <a:spcPts val="0"/>
              </a:spcAft>
              <a:buClr>
                <a:srgbClr val="1F2B5D"/>
              </a:buClr>
              <a:buSzPts val="2400"/>
              <a:buChar char="•"/>
            </a:pPr>
            <a:r>
              <a:rPr lang="en-GB">
                <a:solidFill>
                  <a:srgbClr val="1F2B5D"/>
                </a:solidFill>
                <a:latin typeface="Roboto Serif"/>
                <a:ea typeface="Roboto Serif"/>
                <a:cs typeface="Roboto Serif"/>
                <a:sym typeface="Roboto Serif"/>
              </a:rPr>
              <a:t>Are there local community spaces that they frequent? </a:t>
            </a:r>
            <a:endParaRPr>
              <a:solidFill>
                <a:srgbClr val="1F2B5D"/>
              </a:solidFill>
              <a:latin typeface="Roboto Serif"/>
              <a:ea typeface="Roboto Serif"/>
              <a:cs typeface="Roboto Serif"/>
              <a:sym typeface="Roboto Serif"/>
            </a:endParaRPr>
          </a:p>
          <a:p>
            <a:pPr indent="-63500" lvl="0" marL="22860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How often – if ever – do they donate to an international development charity? </a:t>
            </a:r>
            <a:endParaRPr/>
          </a:p>
          <a:p>
            <a:pPr indent="-228600" lvl="2" marL="685800" rtl="0" algn="l">
              <a:lnSpc>
                <a:spcPct val="125000"/>
              </a:lnSpc>
              <a:spcBef>
                <a:spcPts val="0"/>
              </a:spcBef>
              <a:spcAft>
                <a:spcPts val="0"/>
              </a:spcAft>
              <a:buClr>
                <a:srgbClr val="1F2B5D"/>
              </a:buClr>
              <a:buSzPts val="2200"/>
              <a:buChar char="•"/>
            </a:pPr>
            <a:r>
              <a:rPr lang="en-GB" sz="2200">
                <a:solidFill>
                  <a:srgbClr val="1F2B5D"/>
                </a:solidFill>
                <a:latin typeface="Roboto Serif"/>
                <a:ea typeface="Roboto Serif"/>
                <a:cs typeface="Roboto Serif"/>
                <a:sym typeface="Roboto Serif"/>
              </a:rPr>
              <a:t>What influences them to donate?  </a:t>
            </a:r>
            <a:endParaRPr sz="2200">
              <a:solidFill>
                <a:srgbClr val="1F2B5D"/>
              </a:solidFill>
              <a:latin typeface="Roboto Serif"/>
              <a:ea typeface="Roboto Serif"/>
              <a:cs typeface="Roboto Serif"/>
              <a:sym typeface="Roboto Serif"/>
            </a:endParaRPr>
          </a:p>
          <a:p>
            <a:pPr indent="-63500" lvl="0" marL="22860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9" name="Shape 2059"/>
        <p:cNvGrpSpPr/>
        <p:nvPr/>
      </p:nvGrpSpPr>
      <p:grpSpPr>
        <a:xfrm>
          <a:off x="0" y="0"/>
          <a:ext cx="0" cy="0"/>
          <a:chOff x="0" y="0"/>
          <a:chExt cx="0" cy="0"/>
        </a:xfrm>
      </p:grpSpPr>
      <p:sp>
        <p:nvSpPr>
          <p:cNvPr id="2060" name="Google Shape;2060;p18"/>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Typical PR Tactics to Reach this Demographic</a:t>
            </a:r>
            <a:endParaRPr>
              <a:latin typeface="Roboto Serif"/>
              <a:ea typeface="Roboto Serif"/>
              <a:cs typeface="Roboto Serif"/>
              <a:sym typeface="Roboto Serif"/>
            </a:endParaRPr>
          </a:p>
          <a:p>
            <a:pPr indent="0" lvl="0" marL="0" marR="0" rtl="0" algn="l">
              <a:lnSpc>
                <a:spcPct val="100000"/>
              </a:lnSpc>
              <a:spcBef>
                <a:spcPts val="1000"/>
              </a:spcBef>
              <a:spcAft>
                <a:spcPts val="0"/>
              </a:spcAft>
              <a:buClr>
                <a:srgbClr val="1F2B5D"/>
              </a:buClr>
              <a:buSzPts val="6200"/>
              <a:buFont typeface="Arial"/>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5" name="Shape 2065"/>
        <p:cNvGrpSpPr/>
        <p:nvPr/>
      </p:nvGrpSpPr>
      <p:grpSpPr>
        <a:xfrm>
          <a:off x="0" y="0"/>
          <a:ext cx="0" cy="0"/>
          <a:chOff x="0" y="0"/>
          <a:chExt cx="0" cy="0"/>
        </a:xfrm>
      </p:grpSpPr>
      <p:sp>
        <p:nvSpPr>
          <p:cNvPr descr="Venn diagram of the PESO model" id="2066" name="Google Shape;2066;p19"/>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067" name="Google Shape;2067;p19"/>
          <p:cNvPicPr preferRelativeResize="0"/>
          <p:nvPr/>
        </p:nvPicPr>
        <p:blipFill rotWithShape="1">
          <a:blip r:embed="rId3">
            <a:alphaModFix/>
          </a:blip>
          <a:srcRect b="0" l="0" r="0" t="0"/>
          <a:stretch/>
        </p:blipFill>
        <p:spPr>
          <a:xfrm>
            <a:off x="5059289" y="1565861"/>
            <a:ext cx="6825140" cy="4497185"/>
          </a:xfrm>
          <a:prstGeom prst="rect">
            <a:avLst/>
          </a:prstGeom>
          <a:noFill/>
          <a:ln>
            <a:noFill/>
          </a:ln>
        </p:spPr>
      </p:pic>
      <p:sp>
        <p:nvSpPr>
          <p:cNvPr id="2068" name="Google Shape;2068;p19"/>
          <p:cNvSpPr txBox="1"/>
          <p:nvPr/>
        </p:nvSpPr>
        <p:spPr>
          <a:xfrm>
            <a:off x="194762" y="1523460"/>
            <a:ext cx="4422371" cy="471218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25000"/>
              </a:lnSpc>
              <a:spcBef>
                <a:spcPts val="0"/>
              </a:spcBef>
              <a:spcAft>
                <a:spcPts val="0"/>
              </a:spcAft>
              <a:buClr>
                <a:srgbClr val="1F2B5D"/>
              </a:buClr>
              <a:buSzPts val="2200"/>
              <a:buFont typeface="Arial"/>
              <a:buChar char="•"/>
            </a:pPr>
            <a:r>
              <a:rPr b="1" i="0" lang="en-GB" sz="2200" u="none" cap="none" strike="noStrike">
                <a:solidFill>
                  <a:srgbClr val="1F2B5D"/>
                </a:solidFill>
                <a:latin typeface="Roboto Serif"/>
                <a:ea typeface="Roboto Serif"/>
                <a:cs typeface="Roboto Serif"/>
                <a:sym typeface="Roboto Serif"/>
              </a:rPr>
              <a:t>Paid</a:t>
            </a:r>
            <a:r>
              <a:rPr b="0" i="0" lang="en-GB" sz="2200" u="none" cap="none" strike="noStrike">
                <a:solidFill>
                  <a:srgbClr val="1F2B5D"/>
                </a:solidFill>
                <a:latin typeface="Roboto Serif"/>
                <a:ea typeface="Roboto Serif"/>
                <a:cs typeface="Roboto Serif"/>
                <a:sym typeface="Roboto Serif"/>
              </a:rPr>
              <a:t> = advertising you pay for. </a:t>
            </a:r>
            <a:endParaRPr/>
          </a:p>
          <a:p>
            <a:pPr indent="-342900" lvl="0" marL="342900" marR="0" rtl="0" algn="l">
              <a:lnSpc>
                <a:spcPct val="125000"/>
              </a:lnSpc>
              <a:spcBef>
                <a:spcPts val="0"/>
              </a:spcBef>
              <a:spcAft>
                <a:spcPts val="0"/>
              </a:spcAft>
              <a:buClr>
                <a:srgbClr val="1F2B5D"/>
              </a:buClr>
              <a:buSzPts val="2200"/>
              <a:buFont typeface="Arial"/>
              <a:buChar char="•"/>
            </a:pPr>
            <a:r>
              <a:rPr b="1" i="0" lang="en-GB" sz="2200" u="none" cap="none" strike="noStrike">
                <a:solidFill>
                  <a:srgbClr val="1F2B5D"/>
                </a:solidFill>
                <a:latin typeface="Roboto Serif"/>
                <a:ea typeface="Roboto Serif"/>
                <a:cs typeface="Roboto Serif"/>
                <a:sym typeface="Roboto Serif"/>
              </a:rPr>
              <a:t>Earned</a:t>
            </a:r>
            <a:r>
              <a:rPr b="0" i="0" lang="en-GB" sz="2200" u="none" cap="none" strike="noStrike">
                <a:solidFill>
                  <a:srgbClr val="1F2B5D"/>
                </a:solidFill>
                <a:latin typeface="Roboto Serif"/>
                <a:ea typeface="Roboto Serif"/>
                <a:cs typeface="Roboto Serif"/>
                <a:sym typeface="Roboto Serif"/>
              </a:rPr>
              <a:t> = coverage / endorsements you don’t pay for, but you have to work hard to get. </a:t>
            </a:r>
            <a:endParaRPr/>
          </a:p>
          <a:p>
            <a:pPr indent="-342900" lvl="0" marL="342900" marR="0" rtl="0" algn="l">
              <a:lnSpc>
                <a:spcPct val="125000"/>
              </a:lnSpc>
              <a:spcBef>
                <a:spcPts val="0"/>
              </a:spcBef>
              <a:spcAft>
                <a:spcPts val="0"/>
              </a:spcAft>
              <a:buClr>
                <a:srgbClr val="1F2B5D"/>
              </a:buClr>
              <a:buSzPts val="2200"/>
              <a:buFont typeface="Arial"/>
              <a:buChar char="•"/>
            </a:pPr>
            <a:r>
              <a:rPr b="1" i="0" lang="en-GB" sz="2200" u="none" cap="none" strike="noStrike">
                <a:solidFill>
                  <a:srgbClr val="1F2B5D"/>
                </a:solidFill>
                <a:latin typeface="Roboto Serif"/>
                <a:ea typeface="Roboto Serif"/>
                <a:cs typeface="Roboto Serif"/>
                <a:sym typeface="Roboto Serif"/>
              </a:rPr>
              <a:t>Shared</a:t>
            </a:r>
            <a:r>
              <a:rPr b="0" i="0" lang="en-GB" sz="2200" u="none" cap="none" strike="noStrike">
                <a:solidFill>
                  <a:srgbClr val="1F2B5D"/>
                </a:solidFill>
                <a:latin typeface="Roboto Serif"/>
                <a:ea typeface="Roboto Serif"/>
                <a:cs typeface="Roboto Serif"/>
                <a:sym typeface="Roboto Serif"/>
              </a:rPr>
              <a:t> = social networking, partnerships.</a:t>
            </a:r>
            <a:endParaRPr/>
          </a:p>
          <a:p>
            <a:pPr indent="-342900" lvl="0" marL="342900" marR="0" rtl="0" algn="l">
              <a:lnSpc>
                <a:spcPct val="125000"/>
              </a:lnSpc>
              <a:spcBef>
                <a:spcPts val="0"/>
              </a:spcBef>
              <a:spcAft>
                <a:spcPts val="0"/>
              </a:spcAft>
              <a:buClr>
                <a:srgbClr val="1F2B5D"/>
              </a:buClr>
              <a:buSzPts val="2200"/>
              <a:buFont typeface="Arial"/>
              <a:buChar char="•"/>
            </a:pPr>
            <a:r>
              <a:rPr b="1" i="0" lang="en-GB" sz="2200" u="none" cap="none" strike="noStrike">
                <a:solidFill>
                  <a:srgbClr val="1F2B5D"/>
                </a:solidFill>
                <a:latin typeface="Roboto Serif"/>
                <a:ea typeface="Roboto Serif"/>
                <a:cs typeface="Roboto Serif"/>
                <a:sym typeface="Roboto Serif"/>
              </a:rPr>
              <a:t>Owned</a:t>
            </a:r>
            <a:r>
              <a:rPr b="0" i="0" lang="en-GB" sz="2200" u="none" cap="none" strike="noStrike">
                <a:solidFill>
                  <a:srgbClr val="1F2B5D"/>
                </a:solidFill>
                <a:latin typeface="Roboto Serif"/>
                <a:ea typeface="Roboto Serif"/>
                <a:cs typeface="Roboto Serif"/>
                <a:sym typeface="Roboto Serif"/>
              </a:rPr>
              <a:t> =  all content owned by you, and that you have full control over. </a:t>
            </a:r>
            <a:endParaRPr b="0" i="0" sz="2200" u="none" cap="none" strike="noStrike">
              <a:solidFill>
                <a:srgbClr val="1F2B5D"/>
              </a:solidFill>
              <a:latin typeface="Roboto Serif"/>
              <a:ea typeface="Roboto Serif"/>
              <a:cs typeface="Roboto Serif"/>
              <a:sym typeface="Roboto Serif"/>
            </a:endParaRPr>
          </a:p>
        </p:txBody>
      </p:sp>
      <p:cxnSp>
        <p:nvCxnSpPr>
          <p:cNvPr id="2069" name="Google Shape;2069;p19"/>
          <p:cNvCxnSpPr/>
          <p:nvPr/>
        </p:nvCxnSpPr>
        <p:spPr>
          <a:xfrm>
            <a:off x="4779818" y="1433645"/>
            <a:ext cx="0" cy="5237018"/>
          </a:xfrm>
          <a:prstGeom prst="straightConnector1">
            <a:avLst/>
          </a:prstGeom>
          <a:noFill/>
          <a:ln cap="flat" cmpd="sng" w="9525">
            <a:solidFill>
              <a:schemeClr val="accent1"/>
            </a:solidFill>
            <a:prstDash val="solid"/>
            <a:miter lim="800000"/>
            <a:headEnd len="sm" w="sm" type="none"/>
            <a:tailEnd len="sm" w="sm" type="none"/>
          </a:ln>
        </p:spPr>
      </p:cxnSp>
      <p:sp>
        <p:nvSpPr>
          <p:cNvPr id="2070" name="Google Shape;2070;p19"/>
          <p:cNvSpPr txBox="1"/>
          <p:nvPr/>
        </p:nvSpPr>
        <p:spPr>
          <a:xfrm>
            <a:off x="480197" y="370498"/>
            <a:ext cx="10925737"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F2B5D"/>
              </a:buClr>
              <a:buSzPts val="4400"/>
              <a:buFont typeface="Roboto Serif"/>
              <a:buNone/>
            </a:pPr>
            <a:r>
              <a:rPr b="0" i="0" lang="en-GB" sz="4400" u="none" cap="none" strike="noStrike">
                <a:solidFill>
                  <a:srgbClr val="1F2B5D"/>
                </a:solidFill>
                <a:latin typeface="Roboto Serif"/>
                <a:ea typeface="Roboto Serif"/>
                <a:cs typeface="Roboto Serif"/>
                <a:sym typeface="Roboto Serif"/>
              </a:rPr>
              <a:t>Communications Tactics - Overview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pic>
        <p:nvPicPr>
          <p:cNvPr descr="Screenshot 2023-09-05 at 21.33.12.png" id="1896" name="Google Shape;1896;p2"/>
          <p:cNvPicPr preferRelativeResize="0"/>
          <p:nvPr/>
        </p:nvPicPr>
        <p:blipFill rotWithShape="1">
          <a:blip r:embed="rId3">
            <a:alphaModFix/>
          </a:blip>
          <a:srcRect b="0" l="0" r="0" t="0"/>
          <a:stretch/>
        </p:blipFill>
        <p:spPr>
          <a:xfrm>
            <a:off x="5064113" y="3146691"/>
            <a:ext cx="3418084" cy="3793197"/>
          </a:xfrm>
          <a:prstGeom prst="rect">
            <a:avLst/>
          </a:prstGeom>
          <a:noFill/>
          <a:ln>
            <a:noFill/>
          </a:ln>
        </p:spPr>
      </p:pic>
      <p:pic>
        <p:nvPicPr>
          <p:cNvPr descr="A group of people posing for a photo&#10;&#10;Description automatically generated" id="1897" name="Google Shape;1897;p2"/>
          <p:cNvPicPr preferRelativeResize="0"/>
          <p:nvPr/>
        </p:nvPicPr>
        <p:blipFill rotWithShape="1">
          <a:blip r:embed="rId4">
            <a:alphaModFix/>
          </a:blip>
          <a:srcRect b="0" l="0" r="0" t="0"/>
          <a:stretch/>
        </p:blipFill>
        <p:spPr>
          <a:xfrm>
            <a:off x="0" y="3190097"/>
            <a:ext cx="5188424" cy="3706384"/>
          </a:xfrm>
          <a:prstGeom prst="rect">
            <a:avLst/>
          </a:prstGeom>
          <a:noFill/>
          <a:ln>
            <a:noFill/>
          </a:ln>
        </p:spPr>
      </p:pic>
      <p:pic>
        <p:nvPicPr>
          <p:cNvPr id="1898" name="Google Shape;1898;p2"/>
          <p:cNvPicPr preferRelativeResize="0"/>
          <p:nvPr/>
        </p:nvPicPr>
        <p:blipFill rotWithShape="1">
          <a:blip r:embed="rId5">
            <a:alphaModFix/>
          </a:blip>
          <a:srcRect b="0" l="0" r="0" t="0"/>
          <a:stretch/>
        </p:blipFill>
        <p:spPr>
          <a:xfrm>
            <a:off x="6415790" y="-6652"/>
            <a:ext cx="5776210" cy="3249118"/>
          </a:xfrm>
          <a:prstGeom prst="rect">
            <a:avLst/>
          </a:prstGeom>
          <a:noFill/>
          <a:ln>
            <a:noFill/>
          </a:ln>
        </p:spPr>
      </p:pic>
      <p:pic>
        <p:nvPicPr>
          <p:cNvPr descr="Screenshot 2023-09-05 at 21.29.36.png" id="1899" name="Google Shape;1899;p2"/>
          <p:cNvPicPr preferRelativeResize="0"/>
          <p:nvPr/>
        </p:nvPicPr>
        <p:blipFill rotWithShape="1">
          <a:blip r:embed="rId6">
            <a:alphaModFix/>
          </a:blip>
          <a:srcRect b="0" l="0" r="0" t="0"/>
          <a:stretch/>
        </p:blipFill>
        <p:spPr>
          <a:xfrm>
            <a:off x="2572" y="-6653"/>
            <a:ext cx="6599583" cy="3240157"/>
          </a:xfrm>
          <a:prstGeom prst="rect">
            <a:avLst/>
          </a:prstGeom>
          <a:noFill/>
          <a:ln>
            <a:noFill/>
          </a:ln>
        </p:spPr>
      </p:pic>
      <p:pic>
        <p:nvPicPr>
          <p:cNvPr descr="A group of people posing for a photo&#10;&#10;Description automatically generated" id="1900" name="Google Shape;1900;p2"/>
          <p:cNvPicPr preferRelativeResize="0"/>
          <p:nvPr/>
        </p:nvPicPr>
        <p:blipFill rotWithShape="1">
          <a:blip r:embed="rId7">
            <a:alphaModFix/>
          </a:blip>
          <a:srcRect b="0" l="0" r="0" t="0"/>
          <a:stretch/>
        </p:blipFill>
        <p:spPr>
          <a:xfrm>
            <a:off x="8464842" y="3242466"/>
            <a:ext cx="3724586" cy="36974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p20"/>
          <p:cNvSpPr txBox="1"/>
          <p:nvPr>
            <p:ph type="title"/>
          </p:nvPr>
        </p:nvSpPr>
        <p:spPr>
          <a:xfrm>
            <a:off x="467497" y="130347"/>
            <a:ext cx="110952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4200"/>
              <a:buFont typeface="Roboto Serif"/>
              <a:buNone/>
            </a:pPr>
            <a:r>
              <a:rPr lang="en-GB" sz="4200">
                <a:solidFill>
                  <a:srgbClr val="1F2B5D"/>
                </a:solidFill>
                <a:latin typeface="Roboto Serif"/>
                <a:ea typeface="Roboto Serif"/>
                <a:cs typeface="Roboto Serif"/>
                <a:sym typeface="Roboto Serif"/>
              </a:rPr>
              <a:t>News Media Consumption</a:t>
            </a:r>
            <a:endParaRPr sz="4200">
              <a:solidFill>
                <a:srgbClr val="1F2B5D"/>
              </a:solidFill>
              <a:latin typeface="Roboto Serif"/>
              <a:ea typeface="Roboto Serif"/>
              <a:cs typeface="Roboto Serif"/>
              <a:sym typeface="Roboto Serif"/>
            </a:endParaRPr>
          </a:p>
        </p:txBody>
      </p:sp>
      <p:sp>
        <p:nvSpPr>
          <p:cNvPr id="2077" name="Google Shape;2077;p20"/>
          <p:cNvSpPr txBox="1"/>
          <p:nvPr>
            <p:ph idx="1" type="body"/>
          </p:nvPr>
        </p:nvSpPr>
        <p:spPr>
          <a:xfrm>
            <a:off x="467497" y="1269826"/>
            <a:ext cx="7331179" cy="5164438"/>
          </a:xfrm>
          <a:prstGeom prst="rect">
            <a:avLst/>
          </a:prstGeom>
          <a:noFill/>
          <a:ln>
            <a:noFill/>
          </a:ln>
        </p:spPr>
        <p:txBody>
          <a:bodyPr anchorCtr="0" anchor="t" bIns="45700" lIns="91425" spcFirstLastPara="1" rIns="91425" wrap="square" tIns="45700">
            <a:noAutofit/>
          </a:bodyPr>
          <a:lstStyle/>
          <a:p>
            <a:pPr indent="-228600" lvl="0" marL="228600" rtl="0" algn="l">
              <a:lnSpc>
                <a:spcPct val="145000"/>
              </a:lnSpc>
              <a:spcBef>
                <a:spcPts val="0"/>
              </a:spcBef>
              <a:spcAft>
                <a:spcPts val="0"/>
              </a:spcAft>
              <a:buClr>
                <a:srgbClr val="1F2B5D"/>
              </a:buClr>
              <a:buSzPts val="1700"/>
              <a:buChar char="•"/>
            </a:pPr>
            <a:r>
              <a:rPr lang="en-GB" sz="1700">
                <a:solidFill>
                  <a:srgbClr val="1F2B5D"/>
                </a:solidFill>
                <a:latin typeface="Roboto Serif"/>
                <a:ea typeface="Roboto Serif"/>
                <a:cs typeface="Roboto Serif"/>
                <a:sym typeface="Roboto Serif"/>
              </a:rPr>
              <a:t>70% of adults consume news media at least once per day.</a:t>
            </a:r>
            <a:endParaRPr/>
          </a:p>
          <a:p>
            <a:pPr indent="-228600" lvl="0" marL="228600" rtl="0" algn="l">
              <a:lnSpc>
                <a:spcPct val="145000"/>
              </a:lnSpc>
              <a:spcBef>
                <a:spcPts val="0"/>
              </a:spcBef>
              <a:spcAft>
                <a:spcPts val="0"/>
              </a:spcAft>
              <a:buClr>
                <a:srgbClr val="1F2B5D"/>
              </a:buClr>
              <a:buSzPts val="1700"/>
              <a:buChar char="•"/>
            </a:pPr>
            <a:r>
              <a:rPr lang="en-GB" sz="1700">
                <a:solidFill>
                  <a:srgbClr val="1F2B5D"/>
                </a:solidFill>
                <a:latin typeface="Roboto Serif"/>
                <a:ea typeface="Roboto Serif"/>
                <a:cs typeface="Roboto Serif"/>
                <a:sym typeface="Roboto Serif"/>
              </a:rPr>
              <a:t>Main sources of news : TV and online (excluding social media), which both sit at 32%.</a:t>
            </a:r>
            <a:endParaRPr/>
          </a:p>
          <a:p>
            <a:pPr indent="-228600" lvl="0" marL="228600" rtl="0" algn="l">
              <a:lnSpc>
                <a:spcPct val="145000"/>
              </a:lnSpc>
              <a:spcBef>
                <a:spcPts val="0"/>
              </a:spcBef>
              <a:spcAft>
                <a:spcPts val="0"/>
              </a:spcAft>
              <a:buClr>
                <a:srgbClr val="1F2B5D"/>
              </a:buClr>
              <a:buSzPts val="1700"/>
              <a:buChar char="•"/>
            </a:pPr>
            <a:r>
              <a:rPr lang="en-GB" sz="1700">
                <a:solidFill>
                  <a:srgbClr val="1F2B5D"/>
                </a:solidFill>
                <a:latin typeface="Roboto Serif"/>
                <a:ea typeface="Roboto Serif"/>
                <a:cs typeface="Roboto Serif"/>
                <a:sym typeface="Roboto Serif"/>
              </a:rPr>
              <a:t>Social media is at 20%; radio at 11%; and printed newspapers at 5%.</a:t>
            </a:r>
            <a:endParaRPr/>
          </a:p>
          <a:p>
            <a:pPr indent="-228600" lvl="0" marL="228600" rtl="0" algn="l">
              <a:lnSpc>
                <a:spcPct val="145000"/>
              </a:lnSpc>
              <a:spcBef>
                <a:spcPts val="0"/>
              </a:spcBef>
              <a:spcAft>
                <a:spcPts val="0"/>
              </a:spcAft>
              <a:buClr>
                <a:srgbClr val="1F2B5D"/>
              </a:buClr>
              <a:buSzPts val="1700"/>
              <a:buChar char="•"/>
            </a:pPr>
            <a:r>
              <a:rPr lang="en-GB" sz="1700">
                <a:solidFill>
                  <a:srgbClr val="1F2B5D"/>
                </a:solidFill>
                <a:latin typeface="Roboto Serif"/>
                <a:ea typeface="Roboto Serif"/>
                <a:cs typeface="Roboto Serif"/>
                <a:sym typeface="Roboto Serif"/>
              </a:rPr>
              <a:t>When looking at social media use for news, </a:t>
            </a:r>
            <a:r>
              <a:rPr b="1" lang="en-GB" sz="1700">
                <a:solidFill>
                  <a:schemeClr val="accent1"/>
                </a:solidFill>
                <a:latin typeface="Roboto Serif"/>
                <a:ea typeface="Roboto Serif"/>
                <a:cs typeface="Roboto Serif"/>
                <a:sym typeface="Roboto Serif"/>
              </a:rPr>
              <a:t>Facebook and WhatsApp usage peaks amongst 25-54s</a:t>
            </a:r>
            <a:r>
              <a:rPr lang="en-GB" sz="1700">
                <a:solidFill>
                  <a:srgbClr val="1F2B5D"/>
                </a:solidFill>
                <a:latin typeface="Roboto Serif"/>
                <a:ea typeface="Roboto Serif"/>
                <a:cs typeface="Roboto Serif"/>
                <a:sym typeface="Roboto Serif"/>
              </a:rPr>
              <a:t>, with lower levels either side of those age bands. </a:t>
            </a:r>
            <a:endParaRPr/>
          </a:p>
          <a:p>
            <a:pPr indent="-228600" lvl="0" marL="228600" rtl="0" algn="l">
              <a:lnSpc>
                <a:spcPct val="145000"/>
              </a:lnSpc>
              <a:spcBef>
                <a:spcPts val="0"/>
              </a:spcBef>
              <a:spcAft>
                <a:spcPts val="0"/>
              </a:spcAft>
              <a:buClr>
                <a:srgbClr val="1F2B5D"/>
              </a:buClr>
              <a:buSzPts val="1700"/>
              <a:buChar char="•"/>
            </a:pPr>
            <a:r>
              <a:rPr lang="en-GB" sz="1700">
                <a:solidFill>
                  <a:srgbClr val="1F2B5D"/>
                </a:solidFill>
                <a:latin typeface="Roboto Serif"/>
                <a:ea typeface="Roboto Serif"/>
                <a:cs typeface="Roboto Serif"/>
                <a:sym typeface="Roboto Serif"/>
              </a:rPr>
              <a:t>YouTube, Twitter, TikTok, Snapchat and Reddit are used as a source of news most by those under 25.</a:t>
            </a:r>
            <a:endParaRPr/>
          </a:p>
          <a:p>
            <a:pPr indent="-228600" lvl="0" marL="228600" rtl="0" algn="l">
              <a:lnSpc>
                <a:spcPct val="145000"/>
              </a:lnSpc>
              <a:spcBef>
                <a:spcPts val="0"/>
              </a:spcBef>
              <a:spcAft>
                <a:spcPts val="0"/>
              </a:spcAft>
              <a:buClr>
                <a:srgbClr val="EF435E"/>
              </a:buClr>
              <a:buSzPts val="1700"/>
              <a:buChar char="•"/>
            </a:pPr>
            <a:r>
              <a:rPr b="1" lang="en-GB" sz="1700">
                <a:solidFill>
                  <a:srgbClr val="EF435E"/>
                </a:solidFill>
                <a:latin typeface="Roboto Serif"/>
                <a:ea typeface="Roboto Serif"/>
                <a:cs typeface="Roboto Serif"/>
                <a:sym typeface="Roboto Serif"/>
              </a:rPr>
              <a:t>Twitter</a:t>
            </a:r>
            <a:r>
              <a:rPr lang="en-GB" sz="1700">
                <a:solidFill>
                  <a:srgbClr val="1F2B5D"/>
                </a:solidFill>
                <a:latin typeface="Roboto Serif"/>
                <a:ea typeface="Roboto Serif"/>
                <a:cs typeface="Roboto Serif"/>
                <a:sym typeface="Roboto Serif"/>
              </a:rPr>
              <a:t> has a relatively even spread across ages.</a:t>
            </a:r>
            <a:endParaRPr/>
          </a:p>
          <a:p>
            <a:pPr indent="-228600" lvl="0" marL="228600" rtl="0" algn="l">
              <a:lnSpc>
                <a:spcPct val="145000"/>
              </a:lnSpc>
              <a:spcBef>
                <a:spcPts val="0"/>
              </a:spcBef>
              <a:spcAft>
                <a:spcPts val="0"/>
              </a:spcAft>
              <a:buClr>
                <a:schemeClr val="accent1"/>
              </a:buClr>
              <a:buSzPts val="1700"/>
              <a:buChar char="•"/>
            </a:pPr>
            <a:r>
              <a:rPr b="1" lang="en-GB" sz="1700">
                <a:solidFill>
                  <a:schemeClr val="accent1"/>
                </a:solidFill>
                <a:latin typeface="Roboto Serif"/>
                <a:ea typeface="Roboto Serif"/>
                <a:cs typeface="Roboto Serif"/>
                <a:sym typeface="Roboto Serif"/>
              </a:rPr>
              <a:t>WhatsApp</a:t>
            </a:r>
            <a:r>
              <a:rPr lang="en-GB" sz="1700">
                <a:solidFill>
                  <a:srgbClr val="1F2B5D"/>
                </a:solidFill>
                <a:latin typeface="Roboto Serif"/>
                <a:ea typeface="Roboto Serif"/>
                <a:cs typeface="Roboto Serif"/>
                <a:sym typeface="Roboto Serif"/>
              </a:rPr>
              <a:t> is dominant (72%) in the category of ‘social media used for any reason this year’. It saw an increase of +2pp over the previous year, continuing its steady growth since 2020. </a:t>
            </a:r>
            <a:endParaRPr/>
          </a:p>
        </p:txBody>
      </p:sp>
      <p:pic>
        <p:nvPicPr>
          <p:cNvPr id="2078" name="Google Shape;2078;p20"/>
          <p:cNvPicPr preferRelativeResize="0"/>
          <p:nvPr/>
        </p:nvPicPr>
        <p:blipFill rotWithShape="1">
          <a:blip r:embed="rId3">
            <a:alphaModFix/>
          </a:blip>
          <a:srcRect b="0" l="0" r="0" t="0"/>
          <a:stretch/>
        </p:blipFill>
        <p:spPr>
          <a:xfrm>
            <a:off x="8002958" y="1269826"/>
            <a:ext cx="3874684" cy="51644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21"/>
          <p:cNvSpPr txBox="1"/>
          <p:nvPr>
            <p:ph idx="1" type="body"/>
          </p:nvPr>
        </p:nvSpPr>
        <p:spPr>
          <a:xfrm>
            <a:off x="485187" y="190162"/>
            <a:ext cx="7207611" cy="5856748"/>
          </a:xfrm>
          <a:prstGeom prst="rect">
            <a:avLst/>
          </a:prstGeom>
          <a:noFill/>
          <a:ln>
            <a:noFill/>
          </a:ln>
        </p:spPr>
        <p:txBody>
          <a:bodyPr anchorCtr="0" anchor="t" bIns="45700" lIns="91425" spcFirstLastPara="1" rIns="91425" wrap="square" tIns="45700">
            <a:noAutofit/>
          </a:bodyPr>
          <a:lstStyle/>
          <a:p>
            <a:pPr indent="-228600" lvl="0" marL="228600" rtl="0" algn="l">
              <a:lnSpc>
                <a:spcPct val="145000"/>
              </a:lnSpc>
              <a:spcBef>
                <a:spcPts val="0"/>
              </a:spcBef>
              <a:spcAft>
                <a:spcPts val="0"/>
              </a:spcAft>
              <a:buClr>
                <a:srgbClr val="1F2B5D"/>
              </a:buClr>
              <a:buSzPts val="1900"/>
              <a:buChar char="•"/>
            </a:pPr>
            <a:r>
              <a:rPr lang="en-GB" sz="1900">
                <a:solidFill>
                  <a:srgbClr val="1F2B5D"/>
                </a:solidFill>
                <a:latin typeface="Roboto Serif"/>
                <a:ea typeface="Roboto Serif"/>
                <a:cs typeface="Roboto Serif"/>
                <a:sym typeface="Roboto Serif"/>
              </a:rPr>
              <a:t>Facebook was down -2pp (to 61%), but remained most-used site for hosting a personal profile, with almost two-thirds of the population engaging with it. </a:t>
            </a:r>
            <a:endParaRPr/>
          </a:p>
          <a:p>
            <a:pPr indent="-228600" lvl="0" marL="228600" rtl="0" algn="l">
              <a:lnSpc>
                <a:spcPct val="145000"/>
              </a:lnSpc>
              <a:spcBef>
                <a:spcPts val="0"/>
              </a:spcBef>
              <a:spcAft>
                <a:spcPts val="0"/>
              </a:spcAft>
              <a:buClr>
                <a:srgbClr val="1F2B5D"/>
              </a:buClr>
              <a:buSzPts val="1900"/>
              <a:buChar char="•"/>
            </a:pPr>
            <a:r>
              <a:rPr lang="en-GB" sz="1900">
                <a:solidFill>
                  <a:srgbClr val="1F2B5D"/>
                </a:solidFill>
                <a:latin typeface="Roboto Serif"/>
                <a:ea typeface="Roboto Serif"/>
                <a:cs typeface="Roboto Serif"/>
                <a:sym typeface="Roboto Serif"/>
              </a:rPr>
              <a:t>Instagram saw growth from 2022 of +2pp (43%).</a:t>
            </a:r>
            <a:endParaRPr/>
          </a:p>
          <a:p>
            <a:pPr indent="-228600" lvl="0" marL="228600" rtl="0" algn="l">
              <a:lnSpc>
                <a:spcPct val="145000"/>
              </a:lnSpc>
              <a:spcBef>
                <a:spcPts val="0"/>
              </a:spcBef>
              <a:spcAft>
                <a:spcPts val="0"/>
              </a:spcAft>
              <a:buClr>
                <a:srgbClr val="1F2B5D"/>
              </a:buClr>
              <a:buSzPts val="1900"/>
              <a:buChar char="•"/>
            </a:pPr>
            <a:r>
              <a:rPr lang="en-GB" sz="1900">
                <a:solidFill>
                  <a:srgbClr val="1F2B5D"/>
                </a:solidFill>
                <a:latin typeface="Roboto Serif"/>
                <a:ea typeface="Roboto Serif"/>
                <a:cs typeface="Roboto Serif"/>
                <a:sym typeface="Roboto Serif"/>
              </a:rPr>
              <a:t>TikTok showed the biggest increase +5pp (24%), with </a:t>
            </a:r>
            <a:r>
              <a:rPr b="1" lang="en-GB" sz="1900">
                <a:solidFill>
                  <a:schemeClr val="accent1"/>
                </a:solidFill>
                <a:latin typeface="Roboto Serif"/>
                <a:ea typeface="Roboto Serif"/>
                <a:cs typeface="Roboto Serif"/>
                <a:sym typeface="Roboto Serif"/>
              </a:rPr>
              <a:t>a quarter of Irish respondents now using the platform, up from just 7% in 2020</a:t>
            </a:r>
            <a:r>
              <a:rPr lang="en-GB" sz="1900">
                <a:solidFill>
                  <a:srgbClr val="1F2B5D"/>
                </a:solidFill>
                <a:latin typeface="Roboto Serif"/>
                <a:ea typeface="Roboto Serif"/>
                <a:cs typeface="Roboto Serif"/>
                <a:sym typeface="Roboto Serif"/>
              </a:rPr>
              <a:t>.</a:t>
            </a:r>
            <a:endParaRPr/>
          </a:p>
          <a:p>
            <a:pPr indent="-228600" lvl="0" marL="228600" rtl="0" algn="l">
              <a:lnSpc>
                <a:spcPct val="145000"/>
              </a:lnSpc>
              <a:spcBef>
                <a:spcPts val="0"/>
              </a:spcBef>
              <a:spcAft>
                <a:spcPts val="0"/>
              </a:spcAft>
              <a:buClr>
                <a:srgbClr val="1F2B5D"/>
              </a:buClr>
              <a:buSzPts val="1900"/>
              <a:buChar char="•"/>
            </a:pPr>
            <a:r>
              <a:rPr lang="en-GB" sz="1900">
                <a:solidFill>
                  <a:srgbClr val="1F2B5D"/>
                </a:solidFill>
                <a:latin typeface="Roboto Serif"/>
                <a:ea typeface="Roboto Serif"/>
                <a:cs typeface="Roboto Serif"/>
                <a:sym typeface="Roboto Serif"/>
              </a:rPr>
              <a:t>Listening to </a:t>
            </a:r>
            <a:r>
              <a:rPr b="1" lang="en-GB" sz="1900">
                <a:solidFill>
                  <a:schemeClr val="accent1"/>
                </a:solidFill>
                <a:latin typeface="Roboto Serif"/>
                <a:ea typeface="Roboto Serif"/>
                <a:cs typeface="Roboto Serif"/>
                <a:sym typeface="Roboto Serif"/>
              </a:rPr>
              <a:t>podcasts</a:t>
            </a:r>
            <a:r>
              <a:rPr lang="en-GB" sz="1900">
                <a:solidFill>
                  <a:srgbClr val="1F2B5D"/>
                </a:solidFill>
                <a:latin typeface="Roboto Serif"/>
                <a:ea typeface="Roboto Serif"/>
                <a:cs typeface="Roboto Serif"/>
                <a:sym typeface="Roboto Serif"/>
              </a:rPr>
              <a:t> remains a very popular pastime in Ireland (44%), compared to other countries. Most popular category of podcasts is lifestyle (19%), followed by ‘specialist subjects’ (17%).</a:t>
            </a:r>
            <a:endParaRPr/>
          </a:p>
          <a:p>
            <a:pPr indent="-228600" lvl="0" marL="228600" rtl="0" algn="l">
              <a:lnSpc>
                <a:spcPct val="145000"/>
              </a:lnSpc>
              <a:spcBef>
                <a:spcPts val="0"/>
              </a:spcBef>
              <a:spcAft>
                <a:spcPts val="0"/>
              </a:spcAft>
              <a:buClr>
                <a:srgbClr val="1F2B5D"/>
              </a:buClr>
              <a:buSzPts val="1900"/>
              <a:buChar char="•"/>
            </a:pPr>
            <a:r>
              <a:rPr lang="en-GB" sz="1900">
                <a:solidFill>
                  <a:srgbClr val="1F2B5D"/>
                </a:solidFill>
                <a:latin typeface="Roboto Serif"/>
                <a:ea typeface="Roboto Serif"/>
                <a:cs typeface="Roboto Serif"/>
                <a:sym typeface="Roboto Serif"/>
              </a:rPr>
              <a:t>RTÉ is most popular digital brand (and offline brand): 1 in 4 people (24%) are consuming its content online. </a:t>
            </a:r>
            <a:endParaRPr/>
          </a:p>
        </p:txBody>
      </p:sp>
      <p:pic>
        <p:nvPicPr>
          <p:cNvPr id="2085" name="Google Shape;2085;p21"/>
          <p:cNvPicPr preferRelativeResize="0"/>
          <p:nvPr/>
        </p:nvPicPr>
        <p:blipFill rotWithShape="1">
          <a:blip r:embed="rId3">
            <a:alphaModFix/>
          </a:blip>
          <a:srcRect b="0" l="0" r="0" t="0"/>
          <a:stretch/>
        </p:blipFill>
        <p:spPr>
          <a:xfrm>
            <a:off x="8002958" y="536317"/>
            <a:ext cx="3874684" cy="51644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9" name="Shape 2089"/>
        <p:cNvGrpSpPr/>
        <p:nvPr/>
      </p:nvGrpSpPr>
      <p:grpSpPr>
        <a:xfrm>
          <a:off x="0" y="0"/>
          <a:ext cx="0" cy="0"/>
          <a:chOff x="0" y="0"/>
          <a:chExt cx="0" cy="0"/>
        </a:xfrm>
      </p:grpSpPr>
      <p:pic>
        <p:nvPicPr>
          <p:cNvPr id="2090" name="Google Shape;2090;p22"/>
          <p:cNvPicPr preferRelativeResize="0"/>
          <p:nvPr/>
        </p:nvPicPr>
        <p:blipFill rotWithShape="1">
          <a:blip r:embed="rId3">
            <a:alphaModFix/>
          </a:blip>
          <a:srcRect b="0" l="0" r="0" t="0"/>
          <a:stretch/>
        </p:blipFill>
        <p:spPr>
          <a:xfrm>
            <a:off x="1299493" y="375811"/>
            <a:ext cx="9593014" cy="6106377"/>
          </a:xfrm>
          <a:prstGeom prst="rect">
            <a:avLst/>
          </a:prstGeom>
          <a:noFill/>
          <a:ln>
            <a:noFill/>
          </a:ln>
        </p:spPr>
      </p:pic>
      <p:pic>
        <p:nvPicPr>
          <p:cNvPr descr="Woman with solid fill" id="2091" name="Google Shape;2091;p22"/>
          <p:cNvPicPr preferRelativeResize="0"/>
          <p:nvPr/>
        </p:nvPicPr>
        <p:blipFill rotWithShape="1">
          <a:blip r:embed="rId4">
            <a:alphaModFix/>
          </a:blip>
          <a:srcRect b="0" l="0" r="0" t="0"/>
          <a:stretch/>
        </p:blipFill>
        <p:spPr>
          <a:xfrm>
            <a:off x="5783179" y="3429000"/>
            <a:ext cx="914400" cy="914400"/>
          </a:xfrm>
          <a:prstGeom prst="rect">
            <a:avLst/>
          </a:prstGeom>
          <a:noFill/>
          <a:ln>
            <a:noFill/>
          </a:ln>
        </p:spPr>
      </p:pic>
      <p:pic>
        <p:nvPicPr>
          <p:cNvPr descr="Woman with solid fill" id="2092" name="Google Shape;2092;p22"/>
          <p:cNvPicPr preferRelativeResize="0"/>
          <p:nvPr/>
        </p:nvPicPr>
        <p:blipFill rotWithShape="1">
          <a:blip r:embed="rId4">
            <a:alphaModFix/>
          </a:blip>
          <a:srcRect b="0" l="0" r="0" t="0"/>
          <a:stretch/>
        </p:blipFill>
        <p:spPr>
          <a:xfrm>
            <a:off x="4233512" y="2971800"/>
            <a:ext cx="914400" cy="914400"/>
          </a:xfrm>
          <a:prstGeom prst="rect">
            <a:avLst/>
          </a:prstGeom>
          <a:noFill/>
          <a:ln>
            <a:noFill/>
          </a:ln>
        </p:spPr>
      </p:pic>
      <p:pic>
        <p:nvPicPr>
          <p:cNvPr descr="Woman with solid fill" id="2093" name="Google Shape;2093;p22"/>
          <p:cNvPicPr preferRelativeResize="0"/>
          <p:nvPr/>
        </p:nvPicPr>
        <p:blipFill rotWithShape="1">
          <a:blip r:embed="rId4">
            <a:alphaModFix/>
          </a:blip>
          <a:srcRect b="0" l="0" r="0" t="0"/>
          <a:stretch/>
        </p:blipFill>
        <p:spPr>
          <a:xfrm>
            <a:off x="7361722" y="2302843"/>
            <a:ext cx="914400" cy="914400"/>
          </a:xfrm>
          <a:prstGeom prst="rect">
            <a:avLst/>
          </a:prstGeom>
          <a:noFill/>
          <a:ln>
            <a:noFill/>
          </a:ln>
        </p:spPr>
      </p:pic>
      <p:pic>
        <p:nvPicPr>
          <p:cNvPr descr="Woman with solid fill" id="2094" name="Google Shape;2094;p22"/>
          <p:cNvPicPr preferRelativeResize="0"/>
          <p:nvPr/>
        </p:nvPicPr>
        <p:blipFill rotWithShape="1">
          <a:blip r:embed="rId4">
            <a:alphaModFix/>
          </a:blip>
          <a:srcRect b="0" l="0" r="0" t="0"/>
          <a:stretch/>
        </p:blipFill>
        <p:spPr>
          <a:xfrm>
            <a:off x="2645343" y="1905800"/>
            <a:ext cx="914400" cy="914400"/>
          </a:xfrm>
          <a:prstGeom prst="rect">
            <a:avLst/>
          </a:prstGeom>
          <a:noFill/>
          <a:ln>
            <a:noFill/>
          </a:ln>
        </p:spPr>
      </p:pic>
      <p:pic>
        <p:nvPicPr>
          <p:cNvPr descr="Woman with solid fill" id="2095" name="Google Shape;2095;p22"/>
          <p:cNvPicPr preferRelativeResize="0"/>
          <p:nvPr/>
        </p:nvPicPr>
        <p:blipFill rotWithShape="1">
          <a:blip r:embed="rId4">
            <a:alphaModFix/>
          </a:blip>
          <a:srcRect b="0" l="0" r="0" t="0"/>
          <a:stretch/>
        </p:blipFill>
        <p:spPr>
          <a:xfrm>
            <a:off x="8949891" y="2057400"/>
            <a:ext cx="914400" cy="91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pic>
        <p:nvPicPr>
          <p:cNvPr id="2100" name="Google Shape;2100;p23"/>
          <p:cNvPicPr preferRelativeResize="0"/>
          <p:nvPr/>
        </p:nvPicPr>
        <p:blipFill rotWithShape="1">
          <a:blip r:embed="rId3">
            <a:alphaModFix/>
          </a:blip>
          <a:srcRect b="0" l="0" r="0" t="0"/>
          <a:stretch/>
        </p:blipFill>
        <p:spPr>
          <a:xfrm>
            <a:off x="2398058" y="0"/>
            <a:ext cx="7395883" cy="6858000"/>
          </a:xfrm>
          <a:prstGeom prst="rect">
            <a:avLst/>
          </a:prstGeom>
          <a:noFill/>
          <a:ln>
            <a:noFill/>
          </a:ln>
        </p:spPr>
      </p:pic>
      <p:sp>
        <p:nvSpPr>
          <p:cNvPr id="2101" name="Google Shape;2101;p23"/>
          <p:cNvSpPr/>
          <p:nvPr/>
        </p:nvSpPr>
        <p:spPr>
          <a:xfrm>
            <a:off x="1453415" y="1578543"/>
            <a:ext cx="10366408" cy="2425566"/>
          </a:xfrm>
          <a:prstGeom prst="ellipse">
            <a:avLst/>
          </a:prstGeom>
          <a:noFill/>
          <a:ln cap="flat" cmpd="sng" w="12700">
            <a:solidFill>
              <a:srgbClr val="EF43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2" name="Google Shape;2102;p23"/>
          <p:cNvSpPr txBox="1"/>
          <p:nvPr/>
        </p:nvSpPr>
        <p:spPr>
          <a:xfrm>
            <a:off x="8441356" y="2492943"/>
            <a:ext cx="2993457"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600">
                <a:solidFill>
                  <a:schemeClr val="accent1"/>
                </a:solidFill>
                <a:latin typeface="Roboto Serif"/>
                <a:ea typeface="Roboto Serif"/>
                <a:cs typeface="Roboto Serif"/>
                <a:sym typeface="Roboto Serif"/>
              </a:rPr>
              <a:t>Empathisers</a:t>
            </a:r>
            <a:endParaRPr sz="2600">
              <a:solidFill>
                <a:schemeClr val="accent1"/>
              </a:solidFill>
              <a:latin typeface="Roboto Serif"/>
              <a:ea typeface="Roboto Serif"/>
              <a:cs typeface="Roboto Serif"/>
              <a:sym typeface="Roboto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p24"/>
          <p:cNvSpPr txBox="1"/>
          <p:nvPr>
            <p:ph type="title"/>
          </p:nvPr>
        </p:nvSpPr>
        <p:spPr>
          <a:xfrm>
            <a:off x="467497" y="130347"/>
            <a:ext cx="110952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4200"/>
              <a:buFont typeface="Roboto Serif"/>
              <a:buNone/>
            </a:pPr>
            <a:r>
              <a:rPr lang="en-GB" sz="4200">
                <a:solidFill>
                  <a:srgbClr val="1F2B5D"/>
                </a:solidFill>
                <a:latin typeface="Roboto Serif"/>
                <a:ea typeface="Roboto Serif"/>
                <a:cs typeface="Roboto Serif"/>
                <a:sym typeface="Roboto Serif"/>
              </a:rPr>
              <a:t>Permanent TSB Reflecting Ireland Research, July 2023</a:t>
            </a:r>
            <a:endParaRPr sz="4200">
              <a:solidFill>
                <a:srgbClr val="1F2B5D"/>
              </a:solidFill>
              <a:latin typeface="Roboto Serif"/>
              <a:ea typeface="Roboto Serif"/>
              <a:cs typeface="Roboto Serif"/>
              <a:sym typeface="Roboto Serif"/>
            </a:endParaRPr>
          </a:p>
        </p:txBody>
      </p:sp>
      <p:sp>
        <p:nvSpPr>
          <p:cNvPr id="2109" name="Google Shape;2109;p24"/>
          <p:cNvSpPr txBox="1"/>
          <p:nvPr>
            <p:ph idx="1" type="body"/>
          </p:nvPr>
        </p:nvSpPr>
        <p:spPr>
          <a:xfrm>
            <a:off x="591065" y="1693561"/>
            <a:ext cx="10692950" cy="485620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TV most popular medium for news consumption at 67% and radio at 53%, as consumers rate them as trusted, fair and balanced sources of news.</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Online news websites also accounted for 53% of news consumption.</a:t>
            </a:r>
            <a:endParaRPr/>
          </a:p>
          <a:p>
            <a:pPr indent="-228600" lvl="0" marL="228600" rtl="0" algn="l">
              <a:lnSpc>
                <a:spcPct val="12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Trust in social media sources was low with only one in five adults trusting Facebook and Twitter as news sources and only one in seven trusting TikTok, Snapchat and Reddit. </a:t>
            </a:r>
            <a:endParaRPr/>
          </a:p>
          <a:p>
            <a:pPr indent="-228600" lvl="0" marL="228600" rtl="0" algn="l">
              <a:lnSpc>
                <a:spcPct val="125000"/>
              </a:lnSpc>
              <a:spcBef>
                <a:spcPts val="0"/>
              </a:spcBef>
              <a:spcAft>
                <a:spcPts val="0"/>
              </a:spcAft>
              <a:buClr>
                <a:schemeClr val="accent1"/>
              </a:buClr>
              <a:buSzPts val="2600"/>
              <a:buChar char="•"/>
            </a:pPr>
            <a:r>
              <a:rPr b="1" lang="en-GB" sz="2600">
                <a:solidFill>
                  <a:schemeClr val="accent1"/>
                </a:solidFill>
                <a:latin typeface="Roboto Serif"/>
                <a:ea typeface="Roboto Serif"/>
                <a:cs typeface="Roboto Serif"/>
                <a:sym typeface="Roboto Serif"/>
              </a:rPr>
              <a:t>More than a third of women said they are consuming less news than before</a:t>
            </a:r>
            <a:r>
              <a:rPr lang="en-GB" sz="2600">
                <a:solidFill>
                  <a:srgbClr val="1F2B5D"/>
                </a:solidFill>
                <a:latin typeface="Roboto Serif"/>
                <a:ea typeface="Roboto Serif"/>
                <a:cs typeface="Roboto Serif"/>
                <a:sym typeface="Roboto Serif"/>
              </a:rPr>
              <a:t>, with only 27% of men reporting the same.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p25"/>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What social media channels to use to reach Empathisers?</a:t>
            </a:r>
            <a:endParaRPr>
              <a:latin typeface="Roboto Serif"/>
              <a:ea typeface="Roboto Serif"/>
              <a:cs typeface="Roboto Serif"/>
              <a:sym typeface="Roboto Serif"/>
            </a:endParaRPr>
          </a:p>
          <a:p>
            <a:pPr indent="0" lvl="0" marL="0" marR="0" rtl="0" algn="l">
              <a:lnSpc>
                <a:spcPct val="100000"/>
              </a:lnSpc>
              <a:spcBef>
                <a:spcPts val="1000"/>
              </a:spcBef>
              <a:spcAft>
                <a:spcPts val="0"/>
              </a:spcAft>
              <a:buClr>
                <a:srgbClr val="1F2B5D"/>
              </a:buClr>
              <a:buSzPts val="6200"/>
              <a:buFont typeface="Arial"/>
              <a:buNone/>
            </a:pPr>
            <a:r>
              <a:t/>
            </a:r>
            <a:endParaRPr/>
          </a:p>
          <a:p>
            <a:pPr indent="0" lvl="0" marL="0" marR="0" rtl="0" algn="l">
              <a:lnSpc>
                <a:spcPct val="100000"/>
              </a:lnSpc>
              <a:spcBef>
                <a:spcPts val="1000"/>
              </a:spcBef>
              <a:spcAft>
                <a:spcPts val="0"/>
              </a:spcAft>
              <a:buClr>
                <a:srgbClr val="1F2B5D"/>
              </a:buClr>
              <a:buSzPts val="6200"/>
              <a:buFont typeface="Arial"/>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pic>
        <p:nvPicPr>
          <p:cNvPr descr="A graph with text on it&#10;&#10;Description automatically generated" id="2120" name="Google Shape;2120;p26"/>
          <p:cNvPicPr preferRelativeResize="0"/>
          <p:nvPr/>
        </p:nvPicPr>
        <p:blipFill rotWithShape="1">
          <a:blip r:embed="rId3">
            <a:alphaModFix/>
          </a:blip>
          <a:srcRect b="0" l="0" r="0" t="0"/>
          <a:stretch/>
        </p:blipFill>
        <p:spPr>
          <a:xfrm>
            <a:off x="20" y="10"/>
            <a:ext cx="12191980" cy="68579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pic>
        <p:nvPicPr>
          <p:cNvPr id="2125" name="Google Shape;2125;p27"/>
          <p:cNvPicPr preferRelativeResize="0"/>
          <p:nvPr/>
        </p:nvPicPr>
        <p:blipFill rotWithShape="1">
          <a:blip r:embed="rId3">
            <a:alphaModFix/>
          </a:blip>
          <a:srcRect b="0" l="0" r="0" t="0"/>
          <a:stretch/>
        </p:blipFill>
        <p:spPr>
          <a:xfrm>
            <a:off x="0" y="6453"/>
            <a:ext cx="12192000" cy="6851547"/>
          </a:xfrm>
          <a:prstGeom prst="rect">
            <a:avLst/>
          </a:prstGeom>
          <a:noFill/>
          <a:ln>
            <a:noFill/>
          </a:ln>
        </p:spPr>
      </p:pic>
      <p:sp>
        <p:nvSpPr>
          <p:cNvPr id="2126" name="Google Shape;2126;p27"/>
          <p:cNvSpPr/>
          <p:nvPr/>
        </p:nvSpPr>
        <p:spPr>
          <a:xfrm>
            <a:off x="2637322" y="1049154"/>
            <a:ext cx="7074569" cy="5101389"/>
          </a:xfrm>
          <a:prstGeom prst="rect">
            <a:avLst/>
          </a:prstGeom>
          <a:noFill/>
          <a:ln cap="flat" cmpd="sng" w="38100">
            <a:solidFill>
              <a:srgbClr val="EF43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7" name="Google Shape;2127;p27"/>
          <p:cNvSpPr txBox="1"/>
          <p:nvPr/>
        </p:nvSpPr>
        <p:spPr>
          <a:xfrm>
            <a:off x="5265018" y="1049154"/>
            <a:ext cx="36190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accent1"/>
                </a:solidFill>
                <a:latin typeface="Roboto Serif"/>
                <a:ea typeface="Roboto Serif"/>
                <a:cs typeface="Roboto Serif"/>
                <a:sym typeface="Roboto Serif"/>
              </a:rPr>
              <a:t>Empathisers</a:t>
            </a:r>
            <a:endParaRPr sz="1800">
              <a:solidFill>
                <a:schemeClr val="accent1"/>
              </a:solidFill>
              <a:latin typeface="Roboto Serif"/>
              <a:ea typeface="Roboto Serif"/>
              <a:cs typeface="Roboto Serif"/>
              <a:sym typeface="Roboto Serif"/>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pic>
        <p:nvPicPr>
          <p:cNvPr descr="A screenshot of a social media statistics&#10;&#10;Description automatically generated" id="2133" name="Google Shape;2133;p28"/>
          <p:cNvPicPr preferRelativeResize="0"/>
          <p:nvPr/>
        </p:nvPicPr>
        <p:blipFill rotWithShape="1">
          <a:blip r:embed="rId3">
            <a:alphaModFix/>
          </a:blip>
          <a:srcRect b="0" l="0" r="0" t="0"/>
          <a:stretch/>
        </p:blipFill>
        <p:spPr>
          <a:xfrm>
            <a:off x="231809" y="99060"/>
            <a:ext cx="6659880" cy="6659880"/>
          </a:xfrm>
          <a:prstGeom prst="rect">
            <a:avLst/>
          </a:prstGeom>
          <a:noFill/>
          <a:ln>
            <a:noFill/>
          </a:ln>
        </p:spPr>
      </p:pic>
      <p:sp>
        <p:nvSpPr>
          <p:cNvPr id="2134" name="Google Shape;2134;p28"/>
          <p:cNvSpPr txBox="1"/>
          <p:nvPr/>
        </p:nvSpPr>
        <p:spPr>
          <a:xfrm>
            <a:off x="7064855" y="722007"/>
            <a:ext cx="4895336" cy="5856748"/>
          </a:xfrm>
          <a:prstGeom prst="rect">
            <a:avLst/>
          </a:prstGeom>
          <a:noFill/>
          <a:ln>
            <a:noFill/>
          </a:ln>
        </p:spPr>
        <p:txBody>
          <a:bodyPr anchorCtr="0" anchor="t" bIns="45700" lIns="91425" spcFirstLastPara="1" rIns="91425" wrap="square" tIns="45700">
            <a:noAutofit/>
          </a:bodyPr>
          <a:lstStyle/>
          <a:p>
            <a:pPr indent="0" lvl="0" marL="0" marR="0" rtl="0" algn="l">
              <a:lnSpc>
                <a:spcPct val="145000"/>
              </a:lnSpc>
              <a:spcBef>
                <a:spcPts val="0"/>
              </a:spcBef>
              <a:spcAft>
                <a:spcPts val="0"/>
              </a:spcAft>
              <a:buClr>
                <a:srgbClr val="1F2B5D"/>
              </a:buClr>
              <a:buSzPts val="2600"/>
              <a:buFont typeface="Arial"/>
              <a:buNone/>
            </a:pPr>
            <a:r>
              <a:rPr b="1" lang="en-GB" sz="2600">
                <a:solidFill>
                  <a:srgbClr val="1F2B5D"/>
                </a:solidFill>
                <a:latin typeface="Roboto Serif"/>
                <a:ea typeface="Roboto Serif"/>
                <a:cs typeface="Roboto Serif"/>
                <a:sym typeface="Roboto Serif"/>
              </a:rPr>
              <a:t>Facebook:</a:t>
            </a:r>
            <a:endParaRPr/>
          </a:p>
          <a:p>
            <a:pPr indent="-228600" lvl="0" marL="228600" marR="0" rtl="0" algn="l">
              <a:lnSpc>
                <a:spcPct val="145000"/>
              </a:lnSpc>
              <a:spcBef>
                <a:spcPts val="0"/>
              </a:spcBef>
              <a:spcAft>
                <a:spcPts val="0"/>
              </a:spcAft>
              <a:buClr>
                <a:srgbClr val="1F2B5D"/>
              </a:buClr>
              <a:buSzPts val="2600"/>
              <a:buFont typeface="Arial"/>
              <a:buChar char="•"/>
            </a:pPr>
            <a:r>
              <a:rPr lang="en-GB" sz="2600">
                <a:solidFill>
                  <a:srgbClr val="1F2B5D"/>
                </a:solidFill>
                <a:latin typeface="Roboto Serif"/>
                <a:ea typeface="Roboto Serif"/>
                <a:cs typeface="Roboto Serif"/>
                <a:sym typeface="Roboto Serif"/>
              </a:rPr>
              <a:t>4,051,000 FB users in Ireland in April 2024 = 79.4% of entire population.</a:t>
            </a:r>
            <a:endParaRPr/>
          </a:p>
          <a:p>
            <a:pPr indent="-228600" lvl="0" marL="228600" marR="0" rtl="0" algn="l">
              <a:lnSpc>
                <a:spcPct val="145000"/>
              </a:lnSpc>
              <a:spcBef>
                <a:spcPts val="0"/>
              </a:spcBef>
              <a:spcAft>
                <a:spcPts val="0"/>
              </a:spcAft>
              <a:buClr>
                <a:srgbClr val="1F2B5D"/>
              </a:buClr>
              <a:buSzPts val="2600"/>
              <a:buFont typeface="Arial"/>
              <a:buChar char="•"/>
            </a:pPr>
            <a:r>
              <a:rPr lang="en-GB" sz="2600">
                <a:solidFill>
                  <a:srgbClr val="1F2B5D"/>
                </a:solidFill>
                <a:latin typeface="Roboto Serif"/>
                <a:ea typeface="Roboto Serif"/>
                <a:cs typeface="Roboto Serif"/>
                <a:sym typeface="Roboto Serif"/>
              </a:rPr>
              <a:t>Majority (55.2%) are women.</a:t>
            </a:r>
            <a:endParaRPr/>
          </a:p>
          <a:p>
            <a:pPr indent="-228600" lvl="0" marL="228600" marR="0" rtl="0" algn="l">
              <a:lnSpc>
                <a:spcPct val="145000"/>
              </a:lnSpc>
              <a:spcBef>
                <a:spcPts val="0"/>
              </a:spcBef>
              <a:spcAft>
                <a:spcPts val="0"/>
              </a:spcAft>
              <a:buClr>
                <a:srgbClr val="1F2B5D"/>
              </a:buClr>
              <a:buSzPts val="2600"/>
              <a:buFont typeface="Arial"/>
              <a:buChar char="•"/>
            </a:pPr>
            <a:r>
              <a:rPr lang="en-GB" sz="2600">
                <a:solidFill>
                  <a:srgbClr val="1F2B5D"/>
                </a:solidFill>
                <a:latin typeface="Roboto Serif"/>
                <a:ea typeface="Roboto Serif"/>
                <a:cs typeface="Roboto Serif"/>
                <a:sym typeface="Roboto Serif"/>
              </a:rPr>
              <a:t>People aged 25-34 make up the largest user-group. </a:t>
            </a:r>
            <a:endParaRPr/>
          </a:p>
        </p:txBody>
      </p:sp>
      <p:sp>
        <p:nvSpPr>
          <p:cNvPr id="2135" name="Google Shape;2135;p28"/>
          <p:cNvSpPr/>
          <p:nvPr/>
        </p:nvSpPr>
        <p:spPr>
          <a:xfrm>
            <a:off x="2512194" y="2935705"/>
            <a:ext cx="2541069" cy="3407343"/>
          </a:xfrm>
          <a:prstGeom prst="rect">
            <a:avLst/>
          </a:prstGeom>
          <a:noFill/>
          <a:ln cap="flat" cmpd="sng" w="19050">
            <a:solidFill>
              <a:srgbClr val="EF43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6" name="Google Shape;2136;p28"/>
          <p:cNvSpPr txBox="1"/>
          <p:nvPr/>
        </p:nvSpPr>
        <p:spPr>
          <a:xfrm>
            <a:off x="2829827" y="5983341"/>
            <a:ext cx="190580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accent1"/>
                </a:solidFill>
                <a:latin typeface="Roboto Serif"/>
                <a:ea typeface="Roboto Serif"/>
                <a:cs typeface="Roboto Serif"/>
                <a:sym typeface="Roboto Serif"/>
              </a:rPr>
              <a:t>Empathisers</a:t>
            </a:r>
            <a:endParaRPr sz="1800">
              <a:solidFill>
                <a:schemeClr val="accent1"/>
              </a:solidFill>
              <a:latin typeface="Roboto Serif"/>
              <a:ea typeface="Roboto Serif"/>
              <a:cs typeface="Roboto Serif"/>
              <a:sym typeface="Roboto Serif"/>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1" name="Shape 2141"/>
        <p:cNvGrpSpPr/>
        <p:nvPr/>
      </p:nvGrpSpPr>
      <p:grpSpPr>
        <a:xfrm>
          <a:off x="0" y="0"/>
          <a:ext cx="0" cy="0"/>
          <a:chOff x="0" y="0"/>
          <a:chExt cx="0" cy="0"/>
        </a:xfrm>
      </p:grpSpPr>
      <p:pic>
        <p:nvPicPr>
          <p:cNvPr descr="A screenshot of a social media statistics&#10;&#10;Description automatically generated" id="2142" name="Google Shape;2142;p29"/>
          <p:cNvPicPr preferRelativeResize="0"/>
          <p:nvPr/>
        </p:nvPicPr>
        <p:blipFill rotWithShape="1">
          <a:blip r:embed="rId3">
            <a:alphaModFix/>
          </a:blip>
          <a:srcRect b="0" l="0" r="0" t="0"/>
          <a:stretch/>
        </p:blipFill>
        <p:spPr>
          <a:xfrm>
            <a:off x="135555" y="0"/>
            <a:ext cx="6858000" cy="6858000"/>
          </a:xfrm>
          <a:prstGeom prst="rect">
            <a:avLst/>
          </a:prstGeom>
          <a:noFill/>
          <a:ln>
            <a:noFill/>
          </a:ln>
        </p:spPr>
      </p:pic>
      <p:sp>
        <p:nvSpPr>
          <p:cNvPr id="2143" name="Google Shape;2143;p29"/>
          <p:cNvSpPr/>
          <p:nvPr/>
        </p:nvSpPr>
        <p:spPr>
          <a:xfrm>
            <a:off x="2492942" y="2926080"/>
            <a:ext cx="2608447" cy="3590223"/>
          </a:xfrm>
          <a:prstGeom prst="rect">
            <a:avLst/>
          </a:prstGeom>
          <a:noFill/>
          <a:ln cap="flat" cmpd="sng" w="28575">
            <a:solidFill>
              <a:srgbClr val="EF43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4" name="Google Shape;2144;p29"/>
          <p:cNvSpPr txBox="1"/>
          <p:nvPr/>
        </p:nvSpPr>
        <p:spPr>
          <a:xfrm>
            <a:off x="2627696" y="6131293"/>
            <a:ext cx="233893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accent1"/>
                </a:solidFill>
                <a:latin typeface="Roboto Serif"/>
                <a:ea typeface="Roboto Serif"/>
                <a:cs typeface="Roboto Serif"/>
                <a:sym typeface="Roboto Serif"/>
              </a:rPr>
              <a:t>Empathisers</a:t>
            </a:r>
            <a:endParaRPr sz="1800">
              <a:solidFill>
                <a:schemeClr val="accent1"/>
              </a:solidFill>
              <a:latin typeface="Roboto Serif"/>
              <a:ea typeface="Roboto Serif"/>
              <a:cs typeface="Roboto Serif"/>
              <a:sym typeface="Roboto Serif"/>
            </a:endParaRPr>
          </a:p>
        </p:txBody>
      </p:sp>
      <p:sp>
        <p:nvSpPr>
          <p:cNvPr id="2145" name="Google Shape;2145;p29"/>
          <p:cNvSpPr txBox="1"/>
          <p:nvPr/>
        </p:nvSpPr>
        <p:spPr>
          <a:xfrm>
            <a:off x="7064855" y="459211"/>
            <a:ext cx="4895336" cy="5856748"/>
          </a:xfrm>
          <a:prstGeom prst="rect">
            <a:avLst/>
          </a:prstGeom>
          <a:noFill/>
          <a:ln>
            <a:noFill/>
          </a:ln>
        </p:spPr>
        <p:txBody>
          <a:bodyPr anchorCtr="0" anchor="t" bIns="45700" lIns="91425" spcFirstLastPara="1" rIns="91425" wrap="square" tIns="45700">
            <a:noAutofit/>
          </a:bodyPr>
          <a:lstStyle/>
          <a:p>
            <a:pPr indent="0" lvl="0" marL="0" marR="0" rtl="0" algn="l">
              <a:lnSpc>
                <a:spcPct val="145000"/>
              </a:lnSpc>
              <a:spcBef>
                <a:spcPts val="0"/>
              </a:spcBef>
              <a:spcAft>
                <a:spcPts val="0"/>
              </a:spcAft>
              <a:buClr>
                <a:srgbClr val="1F2B5D"/>
              </a:buClr>
              <a:buSzPts val="2200"/>
              <a:buFont typeface="Arial"/>
              <a:buNone/>
            </a:pPr>
            <a:r>
              <a:rPr b="1" lang="en-GB" sz="2200">
                <a:solidFill>
                  <a:srgbClr val="1F2B5D"/>
                </a:solidFill>
                <a:latin typeface="Roboto Serif"/>
                <a:ea typeface="Roboto Serif"/>
                <a:cs typeface="Roboto Serif"/>
                <a:sym typeface="Roboto Serif"/>
              </a:rPr>
              <a:t>Instagram:</a:t>
            </a:r>
            <a:endParaRPr/>
          </a:p>
          <a:p>
            <a:pPr indent="-228600" lvl="0" marL="228600" marR="0" rtl="0" algn="l">
              <a:lnSpc>
                <a:spcPct val="145000"/>
              </a:lnSpc>
              <a:spcBef>
                <a:spcPts val="0"/>
              </a:spcBef>
              <a:spcAft>
                <a:spcPts val="0"/>
              </a:spcAft>
              <a:buClr>
                <a:srgbClr val="1F2B5D"/>
              </a:buClr>
              <a:buSzPts val="2200"/>
              <a:buFont typeface="Arial"/>
              <a:buChar char="•"/>
            </a:pPr>
            <a:r>
              <a:rPr lang="en-GB" sz="2200">
                <a:solidFill>
                  <a:srgbClr val="1F2B5D"/>
                </a:solidFill>
                <a:latin typeface="Roboto Serif"/>
                <a:ea typeface="Roboto Serif"/>
                <a:cs typeface="Roboto Serif"/>
                <a:sym typeface="Roboto Serif"/>
              </a:rPr>
              <a:t>2,725,400 users in Ireland in April 2024 = 53.4% of entire population.</a:t>
            </a:r>
            <a:endParaRPr/>
          </a:p>
          <a:p>
            <a:pPr indent="-228600" lvl="0" marL="228600" marR="0" rtl="0" algn="l">
              <a:lnSpc>
                <a:spcPct val="145000"/>
              </a:lnSpc>
              <a:spcBef>
                <a:spcPts val="0"/>
              </a:spcBef>
              <a:spcAft>
                <a:spcPts val="0"/>
              </a:spcAft>
              <a:buClr>
                <a:srgbClr val="1F2B5D"/>
              </a:buClr>
              <a:buSzPts val="2200"/>
              <a:buFont typeface="Arial"/>
              <a:buChar char="•"/>
            </a:pPr>
            <a:r>
              <a:rPr lang="en-GB" sz="2200">
                <a:solidFill>
                  <a:srgbClr val="1F2B5D"/>
                </a:solidFill>
                <a:latin typeface="Roboto Serif"/>
                <a:ea typeface="Roboto Serif"/>
                <a:cs typeface="Roboto Serif"/>
                <a:sym typeface="Roboto Serif"/>
              </a:rPr>
              <a:t>Majority (58.3%) are women.</a:t>
            </a:r>
            <a:endParaRPr/>
          </a:p>
          <a:p>
            <a:pPr indent="-228600" lvl="0" marL="228600" marR="0" rtl="0" algn="l">
              <a:lnSpc>
                <a:spcPct val="145000"/>
              </a:lnSpc>
              <a:spcBef>
                <a:spcPts val="0"/>
              </a:spcBef>
              <a:spcAft>
                <a:spcPts val="0"/>
              </a:spcAft>
              <a:buClr>
                <a:srgbClr val="1F2B5D"/>
              </a:buClr>
              <a:buSzPts val="2200"/>
              <a:buFont typeface="Arial"/>
              <a:buChar char="•"/>
            </a:pPr>
            <a:r>
              <a:rPr lang="en-GB" sz="2200">
                <a:solidFill>
                  <a:srgbClr val="1F2B5D"/>
                </a:solidFill>
                <a:latin typeface="Roboto Serif"/>
                <a:ea typeface="Roboto Serif"/>
                <a:cs typeface="Roboto Serif"/>
                <a:sym typeface="Roboto Serif"/>
              </a:rPr>
              <a:t>People aged 25-34 make up the largest user-group.</a:t>
            </a:r>
            <a:endParaRPr/>
          </a:p>
          <a:p>
            <a:pPr indent="-228600" lvl="0" marL="228600" marR="0" rtl="0" algn="l">
              <a:lnSpc>
                <a:spcPct val="145000"/>
              </a:lnSpc>
              <a:spcBef>
                <a:spcPts val="0"/>
              </a:spcBef>
              <a:spcAft>
                <a:spcPts val="0"/>
              </a:spcAft>
              <a:buClr>
                <a:srgbClr val="1F2B5D"/>
              </a:buClr>
              <a:buSzPts val="2200"/>
              <a:buFont typeface="Arial"/>
              <a:buChar char="•"/>
            </a:pPr>
            <a:r>
              <a:rPr lang="en-GB" sz="2200">
                <a:solidFill>
                  <a:srgbClr val="1F2B5D"/>
                </a:solidFill>
                <a:latin typeface="Roboto Serif"/>
                <a:ea typeface="Roboto Serif"/>
                <a:cs typeface="Roboto Serif"/>
                <a:sym typeface="Roboto Serif"/>
              </a:rPr>
              <a:t>Visually-led platform, shift toward video BUT still impact in static images/graphics.</a:t>
            </a:r>
            <a:endParaRPr/>
          </a:p>
          <a:p>
            <a:pPr indent="-228600" lvl="0" marL="228600" marR="0" rtl="0" algn="l">
              <a:lnSpc>
                <a:spcPct val="145000"/>
              </a:lnSpc>
              <a:spcBef>
                <a:spcPts val="0"/>
              </a:spcBef>
              <a:spcAft>
                <a:spcPts val="0"/>
              </a:spcAft>
              <a:buClr>
                <a:srgbClr val="1F2B5D"/>
              </a:buClr>
              <a:buSzPts val="2200"/>
              <a:buFont typeface="Arial"/>
              <a:buChar char="•"/>
            </a:pPr>
            <a:r>
              <a:rPr lang="en-GB" sz="2200">
                <a:solidFill>
                  <a:srgbClr val="1F2B5D"/>
                </a:solidFill>
                <a:latin typeface="Roboto Serif"/>
                <a:ea typeface="Roboto Serif"/>
                <a:cs typeface="Roboto Serif"/>
                <a:sym typeface="Roboto Serif"/>
              </a:rPr>
              <a:t>Shift in content – more news, more political engagement.</a:t>
            </a:r>
            <a:endParaRPr/>
          </a:p>
          <a:p>
            <a:pPr indent="0" lvl="0" marL="0" marR="0" rtl="0" algn="l">
              <a:lnSpc>
                <a:spcPct val="145000"/>
              </a:lnSpc>
              <a:spcBef>
                <a:spcPts val="0"/>
              </a:spcBef>
              <a:spcAft>
                <a:spcPts val="0"/>
              </a:spcAft>
              <a:buClr>
                <a:schemeClr val="dk1"/>
              </a:buClr>
              <a:buSzPts val="2600"/>
              <a:buFont typeface="Arial"/>
              <a:buNone/>
            </a:pPr>
            <a:r>
              <a:t/>
            </a:r>
            <a:endParaRPr sz="2600">
              <a:solidFill>
                <a:srgbClr val="1F2B5D"/>
              </a:solidFill>
              <a:latin typeface="Roboto Serif"/>
              <a:ea typeface="Roboto Serif"/>
              <a:cs typeface="Roboto Serif"/>
              <a:sym typeface="Roboto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pic>
        <p:nvPicPr>
          <p:cNvPr descr="Home | Childrens Books Ireland" id="1906" name="Google Shape;1906;p3"/>
          <p:cNvPicPr preferRelativeResize="0"/>
          <p:nvPr/>
        </p:nvPicPr>
        <p:blipFill rotWithShape="1">
          <a:blip r:embed="rId3">
            <a:alphaModFix/>
          </a:blip>
          <a:srcRect b="0" l="0" r="0" t="0"/>
          <a:stretch/>
        </p:blipFill>
        <p:spPr>
          <a:xfrm>
            <a:off x="3067369" y="3569518"/>
            <a:ext cx="3431075" cy="1801314"/>
          </a:xfrm>
          <a:prstGeom prst="rect">
            <a:avLst/>
          </a:prstGeom>
          <a:noFill/>
          <a:ln>
            <a:noFill/>
          </a:ln>
        </p:spPr>
      </p:pic>
      <p:pic>
        <p:nvPicPr>
          <p:cNvPr descr="Season's Greetings from the AONTAS Team | Aontas" id="1907" name="Google Shape;1907;p3"/>
          <p:cNvPicPr preferRelativeResize="0"/>
          <p:nvPr/>
        </p:nvPicPr>
        <p:blipFill rotWithShape="1">
          <a:blip r:embed="rId4">
            <a:alphaModFix/>
          </a:blip>
          <a:srcRect b="0" l="0" r="0" t="0"/>
          <a:stretch/>
        </p:blipFill>
        <p:spPr>
          <a:xfrm>
            <a:off x="9095789" y="153742"/>
            <a:ext cx="2930669" cy="1090249"/>
          </a:xfrm>
          <a:prstGeom prst="rect">
            <a:avLst/>
          </a:prstGeom>
          <a:noFill/>
          <a:ln>
            <a:noFill/>
          </a:ln>
        </p:spPr>
      </p:pic>
      <p:pic>
        <p:nvPicPr>
          <p:cNvPr descr="home – Community Finance Ireland" id="1908" name="Google Shape;1908;p3"/>
          <p:cNvPicPr preferRelativeResize="0"/>
          <p:nvPr/>
        </p:nvPicPr>
        <p:blipFill rotWithShape="1">
          <a:blip r:embed="rId5">
            <a:alphaModFix/>
          </a:blip>
          <a:srcRect b="0" l="0" r="0" t="0"/>
          <a:stretch/>
        </p:blipFill>
        <p:spPr>
          <a:xfrm>
            <a:off x="544105" y="2751448"/>
            <a:ext cx="2286000" cy="866775"/>
          </a:xfrm>
          <a:prstGeom prst="rect">
            <a:avLst/>
          </a:prstGeom>
          <a:noFill/>
          <a:ln>
            <a:noFill/>
          </a:ln>
        </p:spPr>
      </p:pic>
      <p:pic>
        <p:nvPicPr>
          <p:cNvPr descr="Irish Architecture Foundation – Home" id="1909" name="Google Shape;1909;p3"/>
          <p:cNvPicPr preferRelativeResize="0"/>
          <p:nvPr/>
        </p:nvPicPr>
        <p:blipFill rotWithShape="1">
          <a:blip r:embed="rId6">
            <a:alphaModFix/>
          </a:blip>
          <a:srcRect b="0" l="0" r="0" t="0"/>
          <a:stretch/>
        </p:blipFill>
        <p:spPr>
          <a:xfrm>
            <a:off x="4446070" y="5225905"/>
            <a:ext cx="1386651" cy="1356108"/>
          </a:xfrm>
          <a:prstGeom prst="rect">
            <a:avLst/>
          </a:prstGeom>
          <a:noFill/>
          <a:ln>
            <a:noFill/>
          </a:ln>
        </p:spPr>
      </p:pic>
      <p:pic>
        <p:nvPicPr>
          <p:cNvPr descr="Home - LGBT Ireland" id="1910" name="Google Shape;1910;p3"/>
          <p:cNvPicPr preferRelativeResize="0"/>
          <p:nvPr/>
        </p:nvPicPr>
        <p:blipFill rotWithShape="1">
          <a:blip r:embed="rId7">
            <a:alphaModFix/>
          </a:blip>
          <a:srcRect b="0" l="0" r="0" t="0"/>
          <a:stretch/>
        </p:blipFill>
        <p:spPr>
          <a:xfrm>
            <a:off x="3318860" y="2572148"/>
            <a:ext cx="3471076" cy="1184143"/>
          </a:xfrm>
          <a:prstGeom prst="rect">
            <a:avLst/>
          </a:prstGeom>
          <a:noFill/>
          <a:ln>
            <a:noFill/>
          </a:ln>
        </p:spPr>
      </p:pic>
      <p:pic>
        <p:nvPicPr>
          <p:cNvPr descr="Contact Us - My Legacy" id="1911" name="Google Shape;1911;p3"/>
          <p:cNvPicPr preferRelativeResize="0"/>
          <p:nvPr/>
        </p:nvPicPr>
        <p:blipFill rotWithShape="1">
          <a:blip r:embed="rId8">
            <a:alphaModFix/>
          </a:blip>
          <a:srcRect b="0" l="0" r="0" t="0"/>
          <a:stretch/>
        </p:blipFill>
        <p:spPr>
          <a:xfrm>
            <a:off x="239853" y="1596594"/>
            <a:ext cx="2894504" cy="757742"/>
          </a:xfrm>
          <a:prstGeom prst="rect">
            <a:avLst/>
          </a:prstGeom>
          <a:noFill/>
          <a:ln>
            <a:noFill/>
          </a:ln>
        </p:spPr>
      </p:pic>
      <p:pic>
        <p:nvPicPr>
          <p:cNvPr descr="NAI - Neurological Alliance of Ireland - Ionic" id="1912" name="Google Shape;1912;p3"/>
          <p:cNvPicPr preferRelativeResize="0"/>
          <p:nvPr/>
        </p:nvPicPr>
        <p:blipFill rotWithShape="1">
          <a:blip r:embed="rId9">
            <a:alphaModFix/>
          </a:blip>
          <a:srcRect b="12771" l="20046" r="16279" t="17756"/>
          <a:stretch/>
        </p:blipFill>
        <p:spPr>
          <a:xfrm>
            <a:off x="667418" y="3818937"/>
            <a:ext cx="2039374" cy="1342705"/>
          </a:xfrm>
          <a:prstGeom prst="rect">
            <a:avLst/>
          </a:prstGeom>
          <a:noFill/>
          <a:ln>
            <a:noFill/>
          </a:ln>
        </p:spPr>
      </p:pic>
      <p:pic>
        <p:nvPicPr>
          <p:cNvPr descr="What we do | The Housing Agency" id="1913" name="Google Shape;1913;p3"/>
          <p:cNvPicPr preferRelativeResize="0"/>
          <p:nvPr/>
        </p:nvPicPr>
        <p:blipFill rotWithShape="1">
          <a:blip r:embed="rId10">
            <a:alphaModFix/>
          </a:blip>
          <a:srcRect b="0" l="0" r="0" t="0"/>
          <a:stretch/>
        </p:blipFill>
        <p:spPr>
          <a:xfrm>
            <a:off x="3458193" y="1371910"/>
            <a:ext cx="2864902" cy="1289207"/>
          </a:xfrm>
          <a:prstGeom prst="rect">
            <a:avLst/>
          </a:prstGeom>
          <a:noFill/>
          <a:ln>
            <a:noFill/>
          </a:ln>
        </p:spPr>
      </p:pic>
      <p:pic>
        <p:nvPicPr>
          <p:cNvPr descr="Irish Congress of Trade Unions  Stronger Together.png" id="1914" name="Google Shape;1914;p3"/>
          <p:cNvPicPr preferRelativeResize="0"/>
          <p:nvPr/>
        </p:nvPicPr>
        <p:blipFill rotWithShape="1">
          <a:blip r:embed="rId11">
            <a:alphaModFix/>
          </a:blip>
          <a:srcRect b="0" l="0" r="0" t="0"/>
          <a:stretch/>
        </p:blipFill>
        <p:spPr>
          <a:xfrm>
            <a:off x="9015999" y="4921531"/>
            <a:ext cx="3176001" cy="1660482"/>
          </a:xfrm>
          <a:prstGeom prst="rect">
            <a:avLst/>
          </a:prstGeom>
          <a:noFill/>
          <a:ln>
            <a:noFill/>
          </a:ln>
        </p:spPr>
      </p:pic>
      <p:pic>
        <p:nvPicPr>
          <p:cNvPr descr="Plan International Ireland - Girls' Rights and Children's Education NGO" id="1915" name="Google Shape;1915;p3"/>
          <p:cNvPicPr preferRelativeResize="0"/>
          <p:nvPr/>
        </p:nvPicPr>
        <p:blipFill rotWithShape="1">
          <a:blip r:embed="rId12">
            <a:alphaModFix/>
          </a:blip>
          <a:srcRect b="0" l="0" r="0" t="0"/>
          <a:stretch/>
        </p:blipFill>
        <p:spPr>
          <a:xfrm>
            <a:off x="6084725" y="5345083"/>
            <a:ext cx="2669534" cy="1053519"/>
          </a:xfrm>
          <a:prstGeom prst="rect">
            <a:avLst/>
          </a:prstGeom>
          <a:noFill/>
          <a:ln>
            <a:noFill/>
          </a:ln>
        </p:spPr>
      </p:pic>
      <p:sp>
        <p:nvSpPr>
          <p:cNvPr descr="Home" id="1916" name="Google Shape;1916;p3"/>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bout - Repair Campaign" id="1917" name="Google Shape;1917;p3"/>
          <p:cNvPicPr preferRelativeResize="0"/>
          <p:nvPr/>
        </p:nvPicPr>
        <p:blipFill rotWithShape="1">
          <a:blip r:embed="rId13">
            <a:alphaModFix/>
          </a:blip>
          <a:srcRect b="0" l="0" r="0" t="0"/>
          <a:stretch/>
        </p:blipFill>
        <p:spPr>
          <a:xfrm>
            <a:off x="426016" y="5299710"/>
            <a:ext cx="3700074" cy="1193859"/>
          </a:xfrm>
          <a:prstGeom prst="rect">
            <a:avLst/>
          </a:prstGeom>
          <a:noFill/>
          <a:ln>
            <a:noFill/>
          </a:ln>
        </p:spPr>
      </p:pic>
      <p:pic>
        <p:nvPicPr>
          <p:cNvPr descr="No photo description available." id="1918" name="Google Shape;1918;p3"/>
          <p:cNvPicPr preferRelativeResize="0"/>
          <p:nvPr/>
        </p:nvPicPr>
        <p:blipFill rotWithShape="1">
          <a:blip r:embed="rId14">
            <a:alphaModFix/>
          </a:blip>
          <a:srcRect b="0" l="0" r="0" t="0"/>
          <a:stretch/>
        </p:blipFill>
        <p:spPr>
          <a:xfrm>
            <a:off x="7041427" y="1491167"/>
            <a:ext cx="1507256" cy="1507256"/>
          </a:xfrm>
          <a:prstGeom prst="rect">
            <a:avLst/>
          </a:prstGeom>
          <a:noFill/>
          <a:ln>
            <a:noFill/>
          </a:ln>
        </p:spPr>
      </p:pic>
      <p:pic>
        <p:nvPicPr>
          <p:cNvPr descr="ECO-UNESCO" id="1919" name="Google Shape;1919;p3"/>
          <p:cNvPicPr preferRelativeResize="0"/>
          <p:nvPr/>
        </p:nvPicPr>
        <p:blipFill rotWithShape="1">
          <a:blip r:embed="rId15">
            <a:alphaModFix/>
          </a:blip>
          <a:srcRect b="0" l="0" r="0" t="0"/>
          <a:stretch/>
        </p:blipFill>
        <p:spPr>
          <a:xfrm>
            <a:off x="9910929" y="3276600"/>
            <a:ext cx="1386139" cy="1386139"/>
          </a:xfrm>
          <a:prstGeom prst="rect">
            <a:avLst/>
          </a:prstGeom>
          <a:noFill/>
          <a:ln>
            <a:noFill/>
          </a:ln>
        </p:spPr>
      </p:pic>
      <p:pic>
        <p:nvPicPr>
          <p:cNvPr descr="Coalition 2030" id="1920" name="Google Shape;1920;p3"/>
          <p:cNvPicPr preferRelativeResize="0"/>
          <p:nvPr/>
        </p:nvPicPr>
        <p:blipFill rotWithShape="1">
          <a:blip r:embed="rId16">
            <a:alphaModFix/>
          </a:blip>
          <a:srcRect b="0" l="0" r="0" t="0"/>
          <a:stretch/>
        </p:blipFill>
        <p:spPr>
          <a:xfrm>
            <a:off x="9400178" y="1738547"/>
            <a:ext cx="2262864" cy="1023592"/>
          </a:xfrm>
          <a:prstGeom prst="rect">
            <a:avLst/>
          </a:prstGeom>
          <a:noFill/>
          <a:ln>
            <a:noFill/>
          </a:ln>
        </p:spPr>
      </p:pic>
      <p:pic>
        <p:nvPicPr>
          <p:cNvPr descr="Immigrant Council of Ireland » Member Detail » The National ..." id="1921" name="Google Shape;1921;p3"/>
          <p:cNvPicPr preferRelativeResize="0"/>
          <p:nvPr/>
        </p:nvPicPr>
        <p:blipFill rotWithShape="1">
          <a:blip r:embed="rId17">
            <a:alphaModFix/>
          </a:blip>
          <a:srcRect b="0" l="0" r="0" t="0"/>
          <a:stretch/>
        </p:blipFill>
        <p:spPr>
          <a:xfrm>
            <a:off x="6671368" y="3516809"/>
            <a:ext cx="2468429" cy="1220652"/>
          </a:xfrm>
          <a:prstGeom prst="rect">
            <a:avLst/>
          </a:prstGeom>
          <a:noFill/>
          <a:ln>
            <a:noFill/>
          </a:ln>
        </p:spPr>
      </p:pic>
      <p:pic>
        <p:nvPicPr>
          <p:cNvPr descr="Family Resource Centres National Forum, Ireland." id="1922" name="Google Shape;1922;p3"/>
          <p:cNvPicPr preferRelativeResize="0"/>
          <p:nvPr/>
        </p:nvPicPr>
        <p:blipFill rotWithShape="1">
          <a:blip r:embed="rId18">
            <a:alphaModFix/>
          </a:blip>
          <a:srcRect b="0" l="0" r="0" t="0"/>
          <a:stretch/>
        </p:blipFill>
        <p:spPr>
          <a:xfrm>
            <a:off x="2772657" y="321945"/>
            <a:ext cx="3767622" cy="1018394"/>
          </a:xfrm>
          <a:prstGeom prst="rect">
            <a:avLst/>
          </a:prstGeom>
          <a:noFill/>
          <a:ln>
            <a:noFill/>
          </a:ln>
        </p:spPr>
      </p:pic>
      <p:pic>
        <p:nvPicPr>
          <p:cNvPr descr="No photo description available." id="1923" name="Google Shape;1923;p3"/>
          <p:cNvPicPr preferRelativeResize="0"/>
          <p:nvPr/>
        </p:nvPicPr>
        <p:blipFill rotWithShape="1">
          <a:blip r:embed="rId19">
            <a:alphaModFix/>
          </a:blip>
          <a:srcRect b="0" l="0" r="0" t="0"/>
          <a:stretch/>
        </p:blipFill>
        <p:spPr>
          <a:xfrm>
            <a:off x="49998" y="321207"/>
            <a:ext cx="2557402" cy="973345"/>
          </a:xfrm>
          <a:prstGeom prst="rect">
            <a:avLst/>
          </a:prstGeom>
          <a:noFill/>
          <a:ln>
            <a:noFill/>
          </a:ln>
        </p:spPr>
      </p:pic>
      <p:pic>
        <p:nvPicPr>
          <p:cNvPr descr="Recruitment – ETBI" id="1924" name="Google Shape;1924;p3"/>
          <p:cNvPicPr preferRelativeResize="0"/>
          <p:nvPr/>
        </p:nvPicPr>
        <p:blipFill rotWithShape="1">
          <a:blip r:embed="rId20">
            <a:alphaModFix/>
          </a:blip>
          <a:srcRect b="0" l="0" r="0" t="0"/>
          <a:stretch/>
        </p:blipFill>
        <p:spPr>
          <a:xfrm>
            <a:off x="6736014" y="239936"/>
            <a:ext cx="2468429" cy="12342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sp>
        <p:nvSpPr>
          <p:cNvPr id="2151" name="Google Shape;2151;p30"/>
          <p:cNvSpPr txBox="1"/>
          <p:nvPr>
            <p:ph idx="1" type="body"/>
          </p:nvPr>
        </p:nvSpPr>
        <p:spPr>
          <a:xfrm>
            <a:off x="620189" y="1744716"/>
            <a:ext cx="10671588" cy="4387795"/>
          </a:xfrm>
          <a:prstGeom prst="rect">
            <a:avLst/>
          </a:prstGeom>
          <a:noFill/>
          <a:ln>
            <a:noFill/>
          </a:ln>
        </p:spPr>
        <p:txBody>
          <a:bodyPr anchorCtr="0" anchor="t" bIns="45700" lIns="91425" spcFirstLastPara="1" rIns="91425" wrap="square" tIns="45700">
            <a:normAutofit/>
          </a:bodyPr>
          <a:lstStyle/>
          <a:p>
            <a:pPr indent="-514350" lvl="0" marL="514350" rtl="0" algn="l">
              <a:lnSpc>
                <a:spcPct val="110000"/>
              </a:lnSpc>
              <a:spcBef>
                <a:spcPts val="0"/>
              </a:spcBef>
              <a:spcAft>
                <a:spcPts val="0"/>
              </a:spcAft>
              <a:buClr>
                <a:srgbClr val="1F2B5D"/>
              </a:buClr>
              <a:buSzPts val="2800"/>
              <a:buFont typeface="Arial"/>
              <a:buChar char="•"/>
            </a:pPr>
            <a:r>
              <a:rPr lang="en-GB"/>
              <a:t>Video-led platform. </a:t>
            </a:r>
            <a:endParaRPr/>
          </a:p>
          <a:p>
            <a:pPr indent="-514350" lvl="0" marL="514350" rtl="0" algn="l">
              <a:lnSpc>
                <a:spcPct val="110000"/>
              </a:lnSpc>
              <a:spcBef>
                <a:spcPts val="2200"/>
              </a:spcBef>
              <a:spcAft>
                <a:spcPts val="0"/>
              </a:spcAft>
              <a:buClr>
                <a:srgbClr val="1F2B5D"/>
              </a:buClr>
              <a:buSzPts val="2800"/>
              <a:buFont typeface="Arial"/>
              <a:buChar char="•"/>
            </a:pPr>
            <a:r>
              <a:rPr lang="en-GB"/>
              <a:t>2.1 million users in Ireland. Fastest-growing platform.</a:t>
            </a:r>
            <a:endParaRPr/>
          </a:p>
          <a:p>
            <a:pPr indent="-514350" lvl="0" marL="514350" rtl="0" algn="l">
              <a:lnSpc>
                <a:spcPct val="110000"/>
              </a:lnSpc>
              <a:spcBef>
                <a:spcPts val="2200"/>
              </a:spcBef>
              <a:spcAft>
                <a:spcPts val="0"/>
              </a:spcAft>
              <a:buClr>
                <a:srgbClr val="1F2B5D"/>
              </a:buClr>
              <a:buSzPts val="2800"/>
              <a:buFont typeface="Arial"/>
              <a:buChar char="•"/>
            </a:pPr>
            <a:r>
              <a:rPr lang="en-GB"/>
              <a:t>56% female / 44% male. </a:t>
            </a:r>
            <a:endParaRPr/>
          </a:p>
          <a:p>
            <a:pPr indent="-514350" lvl="0" marL="514350" rtl="0" algn="l">
              <a:lnSpc>
                <a:spcPct val="110000"/>
              </a:lnSpc>
              <a:spcBef>
                <a:spcPts val="2200"/>
              </a:spcBef>
              <a:spcAft>
                <a:spcPts val="0"/>
              </a:spcAft>
              <a:buClr>
                <a:srgbClr val="1F2B5D"/>
              </a:buClr>
              <a:buSzPts val="2800"/>
              <a:buFont typeface="Arial"/>
              <a:buChar char="•"/>
            </a:pPr>
            <a:r>
              <a:rPr lang="en-GB"/>
              <a:t>Assumption of younger audience, but TikTok reports that 1/3 of users are aged 35+.</a:t>
            </a:r>
            <a:endParaRPr/>
          </a:p>
        </p:txBody>
      </p:sp>
      <p:sp>
        <p:nvSpPr>
          <p:cNvPr id="2152" name="Google Shape;2152;p30"/>
          <p:cNvSpPr txBox="1"/>
          <p:nvPr>
            <p:ph idx="2" type="body"/>
          </p:nvPr>
        </p:nvSpPr>
        <p:spPr>
          <a:xfrm>
            <a:off x="620189" y="725488"/>
            <a:ext cx="8578850" cy="363922"/>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1F2B5D"/>
              </a:buClr>
              <a:buSzPts val="3600"/>
              <a:buNone/>
            </a:pPr>
            <a:r>
              <a:rPr lang="en-GB" sz="3600"/>
              <a:t>TikTok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sp>
        <p:nvSpPr>
          <p:cNvPr id="2158" name="Google Shape;2158;p31"/>
          <p:cNvSpPr txBox="1"/>
          <p:nvPr>
            <p:ph idx="1" type="body"/>
          </p:nvPr>
        </p:nvSpPr>
        <p:spPr>
          <a:xfrm>
            <a:off x="620188" y="1183908"/>
            <a:ext cx="9971612" cy="4948604"/>
          </a:xfrm>
          <a:prstGeom prst="rect">
            <a:avLst/>
          </a:prstGeom>
          <a:noFill/>
          <a:ln>
            <a:noFill/>
          </a:ln>
        </p:spPr>
        <p:txBody>
          <a:bodyPr anchorCtr="0" anchor="t" bIns="45700" lIns="91425" spcFirstLastPara="1" rIns="91425" wrap="square" tIns="45700">
            <a:normAutofit fontScale="77500" lnSpcReduction="20000"/>
          </a:bodyPr>
          <a:lstStyle/>
          <a:p>
            <a:pPr indent="-514350" lvl="0" marL="514350" rtl="0" algn="l">
              <a:lnSpc>
                <a:spcPct val="110000"/>
              </a:lnSpc>
              <a:spcBef>
                <a:spcPts val="0"/>
              </a:spcBef>
              <a:spcAft>
                <a:spcPts val="0"/>
              </a:spcAft>
              <a:buClr>
                <a:srgbClr val="1F2B5D"/>
              </a:buClr>
              <a:buSzPct val="100000"/>
              <a:buFont typeface="Arial"/>
              <a:buChar char="•"/>
            </a:pPr>
            <a:r>
              <a:rPr lang="en-GB"/>
              <a:t>2.7 million users (53% of total population).</a:t>
            </a:r>
            <a:endParaRPr/>
          </a:p>
          <a:p>
            <a:pPr indent="-514350" lvl="0" marL="514350" rtl="0" algn="l">
              <a:lnSpc>
                <a:spcPct val="110000"/>
              </a:lnSpc>
              <a:spcBef>
                <a:spcPts val="2200"/>
              </a:spcBef>
              <a:spcAft>
                <a:spcPts val="0"/>
              </a:spcAft>
              <a:buClr>
                <a:srgbClr val="1F2B5D"/>
              </a:buClr>
              <a:buSzPct val="100000"/>
              <a:buFont typeface="Arial"/>
              <a:buChar char="•"/>
            </a:pPr>
            <a:r>
              <a:rPr lang="en-GB"/>
              <a:t>25-34 age-group most prominent.</a:t>
            </a:r>
            <a:endParaRPr/>
          </a:p>
          <a:p>
            <a:pPr indent="-514350" lvl="0" marL="514350" rtl="0" algn="l">
              <a:lnSpc>
                <a:spcPct val="110000"/>
              </a:lnSpc>
              <a:spcBef>
                <a:spcPts val="2200"/>
              </a:spcBef>
              <a:spcAft>
                <a:spcPts val="0"/>
              </a:spcAft>
              <a:buClr>
                <a:srgbClr val="1F2B5D"/>
              </a:buClr>
              <a:buSzPct val="100000"/>
              <a:buFont typeface="Arial"/>
              <a:buChar char="•"/>
            </a:pPr>
            <a:r>
              <a:rPr lang="en-GB"/>
              <a:t>46% female; 54% male.</a:t>
            </a:r>
            <a:endParaRPr/>
          </a:p>
          <a:p>
            <a:pPr indent="-514350" lvl="0" marL="514350" rtl="0" algn="l">
              <a:lnSpc>
                <a:spcPct val="110000"/>
              </a:lnSpc>
              <a:spcBef>
                <a:spcPts val="2200"/>
              </a:spcBef>
              <a:spcAft>
                <a:spcPts val="0"/>
              </a:spcAft>
              <a:buClr>
                <a:srgbClr val="1F2B5D"/>
              </a:buClr>
              <a:buSzPct val="100000"/>
              <a:buFont typeface="Arial"/>
              <a:buChar char="•"/>
            </a:pPr>
            <a:r>
              <a:rPr lang="en-GB"/>
              <a:t>Traditionally thought of as B2B. </a:t>
            </a:r>
            <a:endParaRPr/>
          </a:p>
          <a:p>
            <a:pPr indent="-514350" lvl="0" marL="514350" rtl="0" algn="l">
              <a:lnSpc>
                <a:spcPct val="110000"/>
              </a:lnSpc>
              <a:spcBef>
                <a:spcPts val="2200"/>
              </a:spcBef>
              <a:spcAft>
                <a:spcPts val="0"/>
              </a:spcAft>
              <a:buClr>
                <a:srgbClr val="1F2B5D"/>
              </a:buClr>
              <a:buSzPct val="100000"/>
              <a:buFont typeface="Arial"/>
              <a:buChar char="•"/>
            </a:pPr>
            <a:r>
              <a:rPr lang="en-GB"/>
              <a:t>‘Quality’ over ‘quantity’ content. </a:t>
            </a:r>
            <a:endParaRPr/>
          </a:p>
          <a:p>
            <a:pPr indent="-514350" lvl="0" marL="514350" rtl="0" algn="l">
              <a:lnSpc>
                <a:spcPct val="110000"/>
              </a:lnSpc>
              <a:spcBef>
                <a:spcPts val="2200"/>
              </a:spcBef>
              <a:spcAft>
                <a:spcPts val="0"/>
              </a:spcAft>
              <a:buClr>
                <a:srgbClr val="1F2B5D"/>
              </a:buClr>
              <a:buSzPct val="100000"/>
              <a:buFont typeface="Arial"/>
              <a:buChar char="•"/>
            </a:pPr>
            <a:r>
              <a:rPr lang="en-GB"/>
              <a:t>Big increases in conversations and content creation since 2020.</a:t>
            </a:r>
            <a:endParaRPr/>
          </a:p>
          <a:p>
            <a:pPr indent="-514350" lvl="0" marL="514350" rtl="0" algn="l">
              <a:lnSpc>
                <a:spcPct val="110000"/>
              </a:lnSpc>
              <a:spcBef>
                <a:spcPts val="2200"/>
              </a:spcBef>
              <a:spcAft>
                <a:spcPts val="0"/>
              </a:spcAft>
              <a:buClr>
                <a:srgbClr val="1F2B5D"/>
              </a:buClr>
              <a:buSzPct val="100000"/>
              <a:buFont typeface="Arial"/>
              <a:buChar char="•"/>
            </a:pPr>
            <a:r>
              <a:rPr lang="en-GB"/>
              <a:t>Content with images – 2x engagement.</a:t>
            </a:r>
            <a:endParaRPr/>
          </a:p>
          <a:p>
            <a:pPr indent="-514350" lvl="0" marL="514350" rtl="0" algn="l">
              <a:lnSpc>
                <a:spcPct val="110000"/>
              </a:lnSpc>
              <a:spcBef>
                <a:spcPts val="2200"/>
              </a:spcBef>
              <a:spcAft>
                <a:spcPts val="0"/>
              </a:spcAft>
              <a:buClr>
                <a:srgbClr val="1F2B5D"/>
              </a:buClr>
              <a:buSzPct val="100000"/>
              <a:buFont typeface="Arial"/>
              <a:buChar char="•"/>
            </a:pPr>
            <a:r>
              <a:rPr lang="en-GB"/>
              <a:t>Content with polls / document / image / video – up to 1.6x reach.</a:t>
            </a:r>
            <a:endParaRPr/>
          </a:p>
          <a:p>
            <a:pPr indent="-376555" lvl="0" marL="514350" rtl="0" algn="l">
              <a:lnSpc>
                <a:spcPct val="110000"/>
              </a:lnSpc>
              <a:spcBef>
                <a:spcPts val="2200"/>
              </a:spcBef>
              <a:spcAft>
                <a:spcPts val="0"/>
              </a:spcAft>
              <a:buClr>
                <a:srgbClr val="1F2B5D"/>
              </a:buClr>
              <a:buSzPct val="100000"/>
              <a:buFont typeface="Arial"/>
              <a:buNone/>
            </a:pPr>
            <a:r>
              <a:t/>
            </a:r>
            <a:endParaRPr/>
          </a:p>
        </p:txBody>
      </p:sp>
      <p:sp>
        <p:nvSpPr>
          <p:cNvPr id="2159" name="Google Shape;2159;p31"/>
          <p:cNvSpPr txBox="1"/>
          <p:nvPr>
            <p:ph idx="2" type="body"/>
          </p:nvPr>
        </p:nvSpPr>
        <p:spPr>
          <a:xfrm>
            <a:off x="620189" y="253850"/>
            <a:ext cx="8578850" cy="363922"/>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1F2B5D"/>
              </a:buClr>
              <a:buSzPts val="3600"/>
              <a:buNone/>
            </a:pPr>
            <a:r>
              <a:rPr lang="en-GB" sz="3600"/>
              <a:t>LinkedIn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p32"/>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b="0" lang="en-GB"/>
              <a:t>So, for an Alice client aiming to reach the ‘Empathiser’ demographic, what would we recommend?</a:t>
            </a:r>
            <a:endParaRPr b="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sp>
        <p:nvSpPr>
          <p:cNvPr id="2170" name="Google Shape;2170;p33"/>
          <p:cNvSpPr txBox="1"/>
          <p:nvPr>
            <p:ph type="title"/>
          </p:nvPr>
        </p:nvSpPr>
        <p:spPr>
          <a:xfrm>
            <a:off x="467497" y="130347"/>
            <a:ext cx="110952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4200"/>
              <a:buFont typeface="Roboto Serif"/>
              <a:buNone/>
            </a:pPr>
            <a:r>
              <a:rPr lang="en-GB" sz="4200">
                <a:solidFill>
                  <a:srgbClr val="1F2B5D"/>
                </a:solidFill>
                <a:latin typeface="Roboto Serif"/>
                <a:ea typeface="Roboto Serif"/>
                <a:cs typeface="Roboto Serif"/>
                <a:sym typeface="Roboto Serif"/>
              </a:rPr>
              <a:t>Likely Tactics</a:t>
            </a:r>
            <a:endParaRPr sz="4200">
              <a:solidFill>
                <a:srgbClr val="1F2B5D"/>
              </a:solidFill>
              <a:latin typeface="Roboto Serif"/>
              <a:ea typeface="Roboto Serif"/>
              <a:cs typeface="Roboto Serif"/>
              <a:sym typeface="Roboto Serif"/>
            </a:endParaRPr>
          </a:p>
        </p:txBody>
      </p:sp>
      <p:sp>
        <p:nvSpPr>
          <p:cNvPr id="2171" name="Google Shape;2171;p33"/>
          <p:cNvSpPr txBox="1"/>
          <p:nvPr>
            <p:ph idx="1" type="body"/>
          </p:nvPr>
        </p:nvSpPr>
        <p:spPr>
          <a:xfrm>
            <a:off x="591065" y="1342499"/>
            <a:ext cx="11133438" cy="5231556"/>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4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Media relations – with pitches focused on TV news, current affairs / lifestyle / features shows (e.g. ‘Ireland AM’ or Ray D’Arcy on RTÉ Radio 1); special interest outlets (e.g. parenting sites, such as MummyPages.ie, or podcasts, e.g. ‘Catch-up with Louise McSharry’, ‘The Good Glow’ with Georgie Crawford, or Aldi’s ‘Mamia &amp; Me’ podcast with Jen Hogan); lifestyle magazines or newspaper supplements (e.g. Saturday Irish Times Magazine). </a:t>
            </a:r>
            <a:endParaRPr/>
          </a:p>
          <a:p>
            <a:pPr indent="-228600" lvl="0" marL="228600" rtl="0" algn="l">
              <a:lnSpc>
                <a:spcPct val="14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Bespoke local media relations campaign(s), where relevant. </a:t>
            </a:r>
            <a:endParaRPr/>
          </a:p>
          <a:p>
            <a:pPr indent="-228600" lvl="0" marL="228600" rtl="0" algn="l">
              <a:lnSpc>
                <a:spcPct val="14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Good-quality photography, video content and case studies. </a:t>
            </a:r>
            <a:endParaRPr/>
          </a:p>
          <a:p>
            <a:pPr indent="-228600" lvl="0" marL="228600" rtl="0" algn="l">
              <a:lnSpc>
                <a:spcPct val="14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Facebook and Instagram for both organic and paid content.</a:t>
            </a:r>
            <a:endParaRPr/>
          </a:p>
          <a:p>
            <a:pPr indent="-228600" lvl="0" marL="228600" rtl="0" algn="l">
              <a:lnSpc>
                <a:spcPct val="14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Potential use of LinkedIn, Twitter and TikTok, depending on campaign objectives and client circumstances. </a:t>
            </a:r>
            <a:endParaRPr/>
          </a:p>
          <a:p>
            <a:pPr indent="-228600" lvl="0" marL="228600" rtl="0" algn="l">
              <a:lnSpc>
                <a:spcPct val="14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Influencer engagement, e.g. Aoibhinn Garrihy, Caroline Foran, Síle Seoige. </a:t>
            </a:r>
            <a:endParaRPr/>
          </a:p>
          <a:p>
            <a:pPr indent="-228600" lvl="0" marL="228600" rtl="0" algn="l">
              <a:lnSpc>
                <a:spcPct val="14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OOH advertising / niche events. </a:t>
            </a:r>
            <a:endParaRPr/>
          </a:p>
          <a:p>
            <a:pPr indent="-100647" lvl="0" marL="228600" rtl="0" algn="l">
              <a:lnSpc>
                <a:spcPct val="145000"/>
              </a:lnSpc>
              <a:spcBef>
                <a:spcPts val="0"/>
              </a:spcBef>
              <a:spcAft>
                <a:spcPts val="0"/>
              </a:spcAft>
              <a:buClr>
                <a:schemeClr val="dk1"/>
              </a:buClr>
              <a:buSzPct val="100000"/>
              <a:buNone/>
            </a:pPr>
            <a:r>
              <a:t/>
            </a:r>
            <a:endParaRPr sz="26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ct val="100000"/>
              <a:buNone/>
            </a:pPr>
            <a:r>
              <a:t/>
            </a:r>
            <a:endParaRPr sz="2600">
              <a:solidFill>
                <a:srgbClr val="1F2B5D"/>
              </a:solidFill>
              <a:latin typeface="Roboto Serif"/>
              <a:ea typeface="Roboto Serif"/>
              <a:cs typeface="Roboto Serif"/>
              <a:sym typeface="Roboto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sp>
        <p:nvSpPr>
          <p:cNvPr id="2177" name="Google Shape;2177;p34"/>
          <p:cNvSpPr txBox="1"/>
          <p:nvPr>
            <p:ph type="title"/>
          </p:nvPr>
        </p:nvSpPr>
        <p:spPr>
          <a:xfrm>
            <a:off x="467497" y="130347"/>
            <a:ext cx="110952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4200"/>
              <a:buFont typeface="Roboto Serif"/>
              <a:buNone/>
            </a:pPr>
            <a:r>
              <a:rPr lang="en-GB" sz="4200">
                <a:solidFill>
                  <a:srgbClr val="1F2B5D"/>
                </a:solidFill>
                <a:latin typeface="Roboto Serif"/>
                <a:ea typeface="Roboto Serif"/>
                <a:cs typeface="Roboto Serif"/>
                <a:sym typeface="Roboto Serif"/>
              </a:rPr>
              <a:t>Likely Tone</a:t>
            </a:r>
            <a:endParaRPr sz="4200">
              <a:solidFill>
                <a:srgbClr val="1F2B5D"/>
              </a:solidFill>
              <a:latin typeface="Roboto Serif"/>
              <a:ea typeface="Roboto Serif"/>
              <a:cs typeface="Roboto Serif"/>
              <a:sym typeface="Roboto Serif"/>
            </a:endParaRPr>
          </a:p>
        </p:txBody>
      </p:sp>
      <p:sp>
        <p:nvSpPr>
          <p:cNvPr id="2178" name="Google Shape;2178;p34"/>
          <p:cNvSpPr txBox="1"/>
          <p:nvPr>
            <p:ph idx="1" type="body"/>
          </p:nvPr>
        </p:nvSpPr>
        <p:spPr>
          <a:xfrm>
            <a:off x="591065" y="1342499"/>
            <a:ext cx="11133438" cy="5231556"/>
          </a:xfrm>
          <a:prstGeom prst="rect">
            <a:avLst/>
          </a:prstGeom>
          <a:noFill/>
          <a:ln>
            <a:noFill/>
          </a:ln>
        </p:spPr>
        <p:txBody>
          <a:bodyPr anchorCtr="0" anchor="t" bIns="45700" lIns="91425" spcFirstLastPara="1" rIns="91425" wrap="square" tIns="45700">
            <a:normAutofit/>
          </a:bodyPr>
          <a:lstStyle/>
          <a:p>
            <a:pPr indent="-228600" lvl="0" marL="228600" rtl="0" algn="l">
              <a:lnSpc>
                <a:spcPct val="14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Positive and upbeat. </a:t>
            </a:r>
            <a:endParaRPr/>
          </a:p>
          <a:p>
            <a:pPr indent="-63500" lvl="0" marL="228600" rtl="0" algn="l">
              <a:lnSpc>
                <a:spcPct val="14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3" name="Shape 2183"/>
        <p:cNvGrpSpPr/>
        <p:nvPr/>
      </p:nvGrpSpPr>
      <p:grpSpPr>
        <a:xfrm>
          <a:off x="0" y="0"/>
          <a:ext cx="0" cy="0"/>
          <a:chOff x="0" y="0"/>
          <a:chExt cx="0" cy="0"/>
        </a:xfrm>
      </p:grpSpPr>
      <p:pic>
        <p:nvPicPr>
          <p:cNvPr descr="Kenny: Same-sex marriage referendum will be close" id="2184" name="Google Shape;2184;p35"/>
          <p:cNvPicPr preferRelativeResize="0"/>
          <p:nvPr/>
        </p:nvPicPr>
        <p:blipFill rotWithShape="1">
          <a:blip r:embed="rId3">
            <a:alphaModFix/>
          </a:blip>
          <a:srcRect b="0" l="0" r="0" t="0"/>
          <a:stretch/>
        </p:blipFill>
        <p:spPr>
          <a:xfrm>
            <a:off x="20" y="10"/>
            <a:ext cx="12191980" cy="6857990"/>
          </a:xfrm>
          <a:prstGeom prst="rect">
            <a:avLst/>
          </a:prstGeom>
          <a:solidFill>
            <a:srgbClr val="FFFFFF"/>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pic>
        <p:nvPicPr>
          <p:cNvPr descr="Sogi Campaigns How the Yes was won: the inside story of the marriage  referendum in Ireland | Sogi Campaigns" id="2189" name="Google Shape;2189;p36"/>
          <p:cNvPicPr preferRelativeResize="0"/>
          <p:nvPr/>
        </p:nvPicPr>
        <p:blipFill rotWithShape="1">
          <a:blip r:embed="rId3">
            <a:alphaModFix/>
          </a:blip>
          <a:srcRect b="0" l="0" r="0" t="0"/>
          <a:stretch/>
        </p:blipFill>
        <p:spPr>
          <a:xfrm>
            <a:off x="20" y="10"/>
            <a:ext cx="12191980" cy="6857990"/>
          </a:xfrm>
          <a:prstGeom prst="rect">
            <a:avLst/>
          </a:prstGeom>
          <a:solidFill>
            <a:srgbClr val="FFFFFF"/>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sp>
        <p:nvSpPr>
          <p:cNvPr id="2195" name="Google Shape;2195;p37"/>
          <p:cNvSpPr txBox="1"/>
          <p:nvPr>
            <p:ph type="title"/>
          </p:nvPr>
        </p:nvSpPr>
        <p:spPr>
          <a:xfrm>
            <a:off x="467497" y="130347"/>
            <a:ext cx="110952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4200"/>
              <a:buFont typeface="Roboto Serif"/>
              <a:buNone/>
            </a:pPr>
            <a:r>
              <a:rPr lang="en-GB" sz="4200">
                <a:solidFill>
                  <a:srgbClr val="1F2B5D"/>
                </a:solidFill>
                <a:latin typeface="Roboto Serif"/>
                <a:ea typeface="Roboto Serif"/>
                <a:cs typeface="Roboto Serif"/>
                <a:sym typeface="Roboto Serif"/>
              </a:rPr>
              <a:t>Likely Tone</a:t>
            </a:r>
            <a:endParaRPr sz="4200">
              <a:solidFill>
                <a:srgbClr val="1F2B5D"/>
              </a:solidFill>
              <a:latin typeface="Roboto Serif"/>
              <a:ea typeface="Roboto Serif"/>
              <a:cs typeface="Roboto Serif"/>
              <a:sym typeface="Roboto Serif"/>
            </a:endParaRPr>
          </a:p>
        </p:txBody>
      </p:sp>
      <p:sp>
        <p:nvSpPr>
          <p:cNvPr id="2196" name="Google Shape;2196;p37"/>
          <p:cNvSpPr txBox="1"/>
          <p:nvPr>
            <p:ph idx="1" type="body"/>
          </p:nvPr>
        </p:nvSpPr>
        <p:spPr>
          <a:xfrm>
            <a:off x="591065" y="1342499"/>
            <a:ext cx="11133438" cy="5231556"/>
          </a:xfrm>
          <a:prstGeom prst="rect">
            <a:avLst/>
          </a:prstGeom>
          <a:noFill/>
          <a:ln>
            <a:noFill/>
          </a:ln>
        </p:spPr>
        <p:txBody>
          <a:bodyPr anchorCtr="0" anchor="t" bIns="45700" lIns="91425" spcFirstLastPara="1" rIns="91425" wrap="square" tIns="45700">
            <a:normAutofit/>
          </a:bodyPr>
          <a:lstStyle/>
          <a:p>
            <a:pPr indent="-228600" lvl="0" marL="228600" rtl="0" algn="l">
              <a:lnSpc>
                <a:spcPct val="14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Positive and upbeat.</a:t>
            </a:r>
            <a:endParaRPr/>
          </a:p>
          <a:p>
            <a:pPr indent="-228600" lvl="0" marL="228600" rtl="0" algn="l">
              <a:lnSpc>
                <a:spcPct val="14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Evoking empathy, rather than sympathy.  </a:t>
            </a:r>
            <a:endParaRPr/>
          </a:p>
          <a:p>
            <a:pPr indent="-63500" lvl="0" marL="228600" rtl="0" algn="l">
              <a:lnSpc>
                <a:spcPct val="14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pic>
        <p:nvPicPr>
          <p:cNvPr id="2202" name="Google Shape;2202;p38"/>
          <p:cNvPicPr preferRelativeResize="0"/>
          <p:nvPr/>
        </p:nvPicPr>
        <p:blipFill rotWithShape="1">
          <a:blip r:embed="rId3">
            <a:alphaModFix/>
          </a:blip>
          <a:srcRect b="0" l="0" r="0" t="0"/>
          <a:stretch/>
        </p:blipFill>
        <p:spPr>
          <a:xfrm>
            <a:off x="1688476" y="68263"/>
            <a:ext cx="8815048" cy="6721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07" name="Shape 2207"/>
        <p:cNvGrpSpPr/>
        <p:nvPr/>
      </p:nvGrpSpPr>
      <p:grpSpPr>
        <a:xfrm>
          <a:off x="0" y="0"/>
          <a:ext cx="0" cy="0"/>
          <a:chOff x="0" y="0"/>
          <a:chExt cx="0" cy="0"/>
        </a:xfrm>
      </p:grpSpPr>
      <p:pic>
        <p:nvPicPr>
          <p:cNvPr descr="What If You Were a Refugee? | USC Center on Public Diplomacy" id="2208" name="Google Shape;2208;p39"/>
          <p:cNvPicPr preferRelativeResize="0"/>
          <p:nvPr/>
        </p:nvPicPr>
        <p:blipFill rotWithShape="1">
          <a:blip r:embed="rId3">
            <a:alphaModFix/>
          </a:blip>
          <a:srcRect b="0" l="0" r="0" t="0"/>
          <a:stretch/>
        </p:blipFill>
        <p:spPr>
          <a:xfrm>
            <a:off x="120650" y="441324"/>
            <a:ext cx="11950700" cy="5975352"/>
          </a:xfrm>
          <a:prstGeom prst="rect">
            <a:avLst/>
          </a:prstGeom>
          <a:solidFill>
            <a:srgbClr val="FFFFFF"/>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4"/>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Our ‘Empathiser’ Persona: Michelle</a:t>
            </a:r>
            <a:endParaRPr>
              <a:latin typeface="Roboto Serif"/>
              <a:ea typeface="Roboto Serif"/>
              <a:cs typeface="Roboto Serif"/>
              <a:sym typeface="Roboto Serif"/>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12" name="Shape 2212"/>
        <p:cNvGrpSpPr/>
        <p:nvPr/>
      </p:nvGrpSpPr>
      <p:grpSpPr>
        <a:xfrm>
          <a:off x="0" y="0"/>
          <a:ext cx="0" cy="0"/>
          <a:chOff x="0" y="0"/>
          <a:chExt cx="0" cy="0"/>
        </a:xfrm>
      </p:grpSpPr>
      <p:pic>
        <p:nvPicPr>
          <p:cNvPr descr="A person holding a jar of pens&#10;&#10;Description automatically generated" id="2213" name="Google Shape;2213;p40"/>
          <p:cNvPicPr preferRelativeResize="0"/>
          <p:nvPr/>
        </p:nvPicPr>
        <p:blipFill rotWithShape="1">
          <a:blip r:embed="rId3">
            <a:alphaModFix/>
          </a:blip>
          <a:srcRect b="0" l="0" r="0" t="0"/>
          <a:stretch/>
        </p:blipFill>
        <p:spPr>
          <a:xfrm>
            <a:off x="120650" y="441324"/>
            <a:ext cx="11950700" cy="5975352"/>
          </a:xfrm>
          <a:prstGeom prst="rect">
            <a:avLst/>
          </a:prstGeom>
          <a:solidFill>
            <a:srgbClr val="FFFFFF"/>
          </a:solid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18" name="Shape 2218"/>
        <p:cNvGrpSpPr/>
        <p:nvPr/>
      </p:nvGrpSpPr>
      <p:grpSpPr>
        <a:xfrm>
          <a:off x="0" y="0"/>
          <a:ext cx="0" cy="0"/>
          <a:chOff x="0" y="0"/>
          <a:chExt cx="0" cy="0"/>
        </a:xfrm>
      </p:grpSpPr>
      <p:pic>
        <p:nvPicPr>
          <p:cNvPr id="2219" name="Google Shape;2219;p41"/>
          <p:cNvPicPr preferRelativeResize="0"/>
          <p:nvPr/>
        </p:nvPicPr>
        <p:blipFill rotWithShape="1">
          <a:blip r:embed="rId3">
            <a:alphaModFix/>
          </a:blip>
          <a:srcRect b="0" l="0" r="0" t="0"/>
          <a:stretch/>
        </p:blipFill>
        <p:spPr>
          <a:xfrm>
            <a:off x="120650" y="441324"/>
            <a:ext cx="11950700" cy="5975352"/>
          </a:xfrm>
          <a:prstGeom prst="rect">
            <a:avLst/>
          </a:prstGeom>
          <a:solidFill>
            <a:srgbClr val="FFFFFF"/>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4" name="Shape 2224"/>
        <p:cNvGrpSpPr/>
        <p:nvPr/>
      </p:nvGrpSpPr>
      <p:grpSpPr>
        <a:xfrm>
          <a:off x="0" y="0"/>
          <a:ext cx="0" cy="0"/>
          <a:chOff x="0" y="0"/>
          <a:chExt cx="0" cy="0"/>
        </a:xfrm>
      </p:grpSpPr>
      <p:sp>
        <p:nvSpPr>
          <p:cNvPr id="2225" name="Google Shape;2225;p42"/>
          <p:cNvSpPr txBox="1"/>
          <p:nvPr>
            <p:ph type="title"/>
          </p:nvPr>
        </p:nvSpPr>
        <p:spPr>
          <a:xfrm>
            <a:off x="467497" y="130347"/>
            <a:ext cx="1109523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4200"/>
              <a:buFont typeface="Roboto Serif"/>
              <a:buNone/>
            </a:pPr>
            <a:r>
              <a:rPr lang="en-GB" sz="4200">
                <a:solidFill>
                  <a:srgbClr val="1F2B5D"/>
                </a:solidFill>
                <a:latin typeface="Roboto Serif"/>
                <a:ea typeface="Roboto Serif"/>
                <a:cs typeface="Roboto Serif"/>
                <a:sym typeface="Roboto Serif"/>
              </a:rPr>
              <a:t>Likely Tone</a:t>
            </a:r>
            <a:endParaRPr sz="4200">
              <a:solidFill>
                <a:srgbClr val="1F2B5D"/>
              </a:solidFill>
              <a:latin typeface="Roboto Serif"/>
              <a:ea typeface="Roboto Serif"/>
              <a:cs typeface="Roboto Serif"/>
              <a:sym typeface="Roboto Serif"/>
            </a:endParaRPr>
          </a:p>
        </p:txBody>
      </p:sp>
      <p:sp>
        <p:nvSpPr>
          <p:cNvPr id="2226" name="Google Shape;2226;p42"/>
          <p:cNvSpPr txBox="1"/>
          <p:nvPr>
            <p:ph idx="1" type="body"/>
          </p:nvPr>
        </p:nvSpPr>
        <p:spPr>
          <a:xfrm>
            <a:off x="591065" y="1342499"/>
            <a:ext cx="11133438" cy="5231556"/>
          </a:xfrm>
          <a:prstGeom prst="rect">
            <a:avLst/>
          </a:prstGeom>
          <a:noFill/>
          <a:ln>
            <a:noFill/>
          </a:ln>
        </p:spPr>
        <p:txBody>
          <a:bodyPr anchorCtr="0" anchor="t" bIns="45700" lIns="91425" spcFirstLastPara="1" rIns="91425" wrap="square" tIns="45700">
            <a:normAutofit/>
          </a:bodyPr>
          <a:lstStyle/>
          <a:p>
            <a:pPr indent="-228600" lvl="0" marL="228600" rtl="0" algn="l">
              <a:lnSpc>
                <a:spcPct val="14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Positive and upbeat.</a:t>
            </a:r>
            <a:endParaRPr/>
          </a:p>
          <a:p>
            <a:pPr indent="-228600" lvl="0" marL="228600" rtl="0" algn="l">
              <a:lnSpc>
                <a:spcPct val="14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Evoking empathy, rather than sympathy.</a:t>
            </a:r>
            <a:endParaRPr/>
          </a:p>
          <a:p>
            <a:pPr indent="-228600" lvl="0" marL="228600" rtl="0" algn="l">
              <a:lnSpc>
                <a:spcPct val="14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Jargon-free. Focused on </a:t>
            </a:r>
            <a:r>
              <a:rPr b="1" lang="en-GB" sz="2600">
                <a:solidFill>
                  <a:srgbClr val="1F2B5D"/>
                </a:solidFill>
                <a:latin typeface="Roboto Serif"/>
                <a:ea typeface="Roboto Serif"/>
                <a:cs typeface="Roboto Serif"/>
                <a:sym typeface="Roboto Serif"/>
              </a:rPr>
              <a:t>outcomes</a:t>
            </a:r>
            <a:r>
              <a:rPr lang="en-GB" sz="2600">
                <a:solidFill>
                  <a:srgbClr val="1F2B5D"/>
                </a:solidFill>
                <a:latin typeface="Roboto Serif"/>
                <a:ea typeface="Roboto Serif"/>
                <a:cs typeface="Roboto Serif"/>
                <a:sym typeface="Roboto Serif"/>
              </a:rPr>
              <a:t>, not policy (e.g. “having clean, safe air to breath and water to drink” vs. “mitigating climate change”). </a:t>
            </a:r>
            <a:endParaRPr/>
          </a:p>
          <a:p>
            <a:pPr indent="-228600" lvl="0" marL="228600" rtl="0" algn="l">
              <a:lnSpc>
                <a:spcPct val="145000"/>
              </a:lnSpc>
              <a:spcBef>
                <a:spcPts val="0"/>
              </a:spcBef>
              <a:spcAft>
                <a:spcPts val="0"/>
              </a:spcAft>
              <a:buClr>
                <a:srgbClr val="1F2B5D"/>
              </a:buClr>
              <a:buSzPts val="2600"/>
              <a:buChar char="•"/>
            </a:pPr>
            <a:r>
              <a:rPr lang="en-GB" sz="2600">
                <a:solidFill>
                  <a:srgbClr val="1F2B5D"/>
                </a:solidFill>
                <a:latin typeface="Roboto Serif"/>
                <a:ea typeface="Roboto Serif"/>
                <a:cs typeface="Roboto Serif"/>
                <a:sym typeface="Roboto Serif"/>
              </a:rPr>
              <a:t>Repetitive (say few things and say them often). </a:t>
            </a:r>
            <a:endParaRPr/>
          </a:p>
          <a:p>
            <a:pPr indent="-63500" lvl="0" marL="228600" rtl="0" algn="l">
              <a:lnSpc>
                <a:spcPct val="145000"/>
              </a:lnSpc>
              <a:spcBef>
                <a:spcPts val="0"/>
              </a:spcBef>
              <a:spcAft>
                <a:spcPts val="0"/>
              </a:spcAft>
              <a:buClr>
                <a:schemeClr val="dk1"/>
              </a:buClr>
              <a:buSzPts val="2600"/>
              <a:buNone/>
            </a:pPr>
            <a:r>
              <a:t/>
            </a:r>
            <a:endParaRPr sz="2600">
              <a:solidFill>
                <a:srgbClr val="1F2B5D"/>
              </a:solidFill>
              <a:latin typeface="Roboto Serif"/>
              <a:ea typeface="Roboto Serif"/>
              <a:cs typeface="Roboto Serif"/>
              <a:sym typeface="Roboto Serif"/>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1" name="Shape 2231"/>
        <p:cNvGrpSpPr/>
        <p:nvPr/>
      </p:nvGrpSpPr>
      <p:grpSpPr>
        <a:xfrm>
          <a:off x="0" y="0"/>
          <a:ext cx="0" cy="0"/>
          <a:chOff x="0" y="0"/>
          <a:chExt cx="0" cy="0"/>
        </a:xfrm>
      </p:grpSpPr>
      <p:pic>
        <p:nvPicPr>
          <p:cNvPr descr="Repeal' Sweatshirts Are Everywhere Ahead Of Ireland's, 51% OFF" id="2232" name="Google Shape;2232;p43"/>
          <p:cNvPicPr preferRelativeResize="0"/>
          <p:nvPr/>
        </p:nvPicPr>
        <p:blipFill rotWithShape="1">
          <a:blip r:embed="rId3">
            <a:alphaModFix/>
          </a:blip>
          <a:srcRect b="0" l="0" r="0" t="0"/>
          <a:stretch/>
        </p:blipFill>
        <p:spPr>
          <a:xfrm>
            <a:off x="20" y="10"/>
            <a:ext cx="12191980" cy="6857990"/>
          </a:xfrm>
          <a:prstGeom prst="rect">
            <a:avLst/>
          </a:prstGeom>
          <a:solidFill>
            <a:srgbClr val="FFFFFF"/>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p44"/>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3F3F1"/>
              </a:buClr>
              <a:buSzPts val="6200"/>
              <a:buFont typeface="Arial"/>
              <a:buNone/>
            </a:pPr>
            <a:r>
              <a:rPr lang="en-GB">
                <a:latin typeface="Roboto Serif"/>
                <a:ea typeface="Roboto Serif"/>
                <a:cs typeface="Roboto Serif"/>
                <a:sym typeface="Roboto Serif"/>
              </a:rPr>
              <a:t>Tea / Coffee Break</a:t>
            </a:r>
            <a:endParaRPr>
              <a:latin typeface="Roboto Serif"/>
              <a:ea typeface="Roboto Serif"/>
              <a:cs typeface="Roboto Serif"/>
              <a:sym typeface="Roboto Serif"/>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3" name="Shape 2243"/>
        <p:cNvGrpSpPr/>
        <p:nvPr/>
      </p:nvGrpSpPr>
      <p:grpSpPr>
        <a:xfrm>
          <a:off x="0" y="0"/>
          <a:ext cx="0" cy="0"/>
          <a:chOff x="0" y="0"/>
          <a:chExt cx="0" cy="0"/>
        </a:xfrm>
      </p:grpSpPr>
      <p:sp>
        <p:nvSpPr>
          <p:cNvPr id="2244" name="Google Shape;2244;p45"/>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Can we get creative in reaching the ‘Empathiser’ audience? </a:t>
            </a:r>
            <a:endParaRPr>
              <a:latin typeface="Roboto Serif"/>
              <a:ea typeface="Roboto Serif"/>
              <a:cs typeface="Roboto Serif"/>
              <a:sym typeface="Roboto Serif"/>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p46"/>
          <p:cNvSpPr txBox="1"/>
          <p:nvPr>
            <p:ph idx="1" type="body"/>
          </p:nvPr>
        </p:nvSpPr>
        <p:spPr>
          <a:xfrm>
            <a:off x="591064" y="625643"/>
            <a:ext cx="10872623" cy="5924124"/>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135000"/>
              </a:lnSpc>
              <a:spcBef>
                <a:spcPts val="0"/>
              </a:spcBef>
              <a:spcAft>
                <a:spcPts val="0"/>
              </a:spcAft>
              <a:buClr>
                <a:srgbClr val="1F2B5D"/>
              </a:buClr>
              <a:buSzPct val="100000"/>
              <a:buChar char="•"/>
            </a:pPr>
            <a:r>
              <a:rPr lang="en-GB" sz="3200">
                <a:solidFill>
                  <a:srgbClr val="1F2B5D"/>
                </a:solidFill>
                <a:latin typeface="Roboto Serif"/>
                <a:ea typeface="Roboto Serif"/>
                <a:cs typeface="Roboto Serif"/>
                <a:sym typeface="Roboto Serif"/>
              </a:rPr>
              <a:t>The reach of a tactic should not always be the determining factor. Can you do smaller, more intensive activities – that might have lower reach but much higher impact? </a:t>
            </a:r>
            <a:endParaRPr/>
          </a:p>
          <a:p>
            <a:pPr indent="-228600" lvl="0" marL="228600" rtl="0" algn="l">
              <a:lnSpc>
                <a:spcPct val="135000"/>
              </a:lnSpc>
              <a:spcBef>
                <a:spcPts val="0"/>
              </a:spcBef>
              <a:spcAft>
                <a:spcPts val="0"/>
              </a:spcAft>
              <a:buClr>
                <a:srgbClr val="1F2B5D"/>
              </a:buClr>
              <a:buSzPct val="100000"/>
              <a:buChar char="•"/>
            </a:pPr>
            <a:r>
              <a:rPr lang="en-GB" sz="3200">
                <a:solidFill>
                  <a:srgbClr val="1F2B5D"/>
                </a:solidFill>
                <a:latin typeface="Roboto Serif"/>
                <a:ea typeface="Roboto Serif"/>
                <a:cs typeface="Roboto Serif"/>
                <a:sym typeface="Roboto Serif"/>
              </a:rPr>
              <a:t>Can you – very literally – meet the Empathisers where they are? In playgrounds, supermarkets, community spaces, exercise classes…? </a:t>
            </a:r>
            <a:endParaRPr/>
          </a:p>
          <a:p>
            <a:pPr indent="-228600" lvl="0" marL="228600" rtl="0" algn="l">
              <a:lnSpc>
                <a:spcPct val="135000"/>
              </a:lnSpc>
              <a:spcBef>
                <a:spcPts val="0"/>
              </a:spcBef>
              <a:spcAft>
                <a:spcPts val="0"/>
              </a:spcAft>
              <a:buClr>
                <a:srgbClr val="1F2B5D"/>
              </a:buClr>
              <a:buSzPct val="100000"/>
              <a:buChar char="•"/>
            </a:pPr>
            <a:r>
              <a:rPr lang="en-GB" sz="3200">
                <a:solidFill>
                  <a:srgbClr val="1F2B5D"/>
                </a:solidFill>
                <a:latin typeface="Roboto Serif"/>
                <a:ea typeface="Roboto Serif"/>
                <a:cs typeface="Roboto Serif"/>
                <a:sym typeface="Roboto Serif"/>
              </a:rPr>
              <a:t>Can you move beyond standard PR outputs to develop more creative and bespoke ways of engaging this audience? </a:t>
            </a:r>
            <a:endParaRPr/>
          </a:p>
          <a:p>
            <a:pPr indent="-75882" lvl="0" marL="228600" rtl="0" algn="l">
              <a:lnSpc>
                <a:spcPct val="135000"/>
              </a:lnSpc>
              <a:spcBef>
                <a:spcPts val="0"/>
              </a:spcBef>
              <a:spcAft>
                <a:spcPts val="0"/>
              </a:spcAft>
              <a:buClr>
                <a:schemeClr val="dk1"/>
              </a:buClr>
              <a:buSzPct val="100000"/>
              <a:buNone/>
            </a:pPr>
            <a:r>
              <a:t/>
            </a:r>
            <a:endParaRPr sz="2600">
              <a:solidFill>
                <a:srgbClr val="1F2B5D"/>
              </a:solidFill>
              <a:latin typeface="Roboto Serif"/>
              <a:ea typeface="Roboto Serif"/>
              <a:cs typeface="Roboto Serif"/>
              <a:sym typeface="Roboto Serif"/>
            </a:endParaRPr>
          </a:p>
          <a:p>
            <a:pPr indent="-361632" lvl="0" marL="514350" rtl="0" algn="l">
              <a:lnSpc>
                <a:spcPct val="125000"/>
              </a:lnSpc>
              <a:spcBef>
                <a:spcPts val="0"/>
              </a:spcBef>
              <a:spcAft>
                <a:spcPts val="0"/>
              </a:spcAft>
              <a:buClr>
                <a:schemeClr val="dk1"/>
              </a:buClr>
              <a:buSzPct val="100000"/>
              <a:buNone/>
            </a:pPr>
            <a:r>
              <a:t/>
            </a:r>
            <a:endParaRPr sz="26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ct val="100000"/>
              <a:buNone/>
            </a:pPr>
            <a:r>
              <a:t/>
            </a:r>
            <a:endParaRPr sz="2600">
              <a:solidFill>
                <a:srgbClr val="1F2B5D"/>
              </a:solidFill>
              <a:latin typeface="Roboto Serif"/>
              <a:ea typeface="Roboto Serif"/>
              <a:cs typeface="Roboto Serif"/>
              <a:sym typeface="Roboto Serif"/>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55" name="Shape 2255"/>
        <p:cNvGrpSpPr/>
        <p:nvPr/>
      </p:nvGrpSpPr>
      <p:grpSpPr>
        <a:xfrm>
          <a:off x="0" y="0"/>
          <a:ext cx="0" cy="0"/>
          <a:chOff x="0" y="0"/>
          <a:chExt cx="0" cy="0"/>
        </a:xfrm>
      </p:grpSpPr>
      <p:pic>
        <p:nvPicPr>
          <p:cNvPr descr="A fence with a sign on it&#10;&#10;Description automatically generated" id="2256" name="Google Shape;2256;p47"/>
          <p:cNvPicPr preferRelativeResize="0"/>
          <p:nvPr/>
        </p:nvPicPr>
        <p:blipFill rotWithShape="1">
          <a:blip r:embed="rId3">
            <a:alphaModFix/>
          </a:blip>
          <a:srcRect b="0" l="0" r="0" t="0"/>
          <a:stretch/>
        </p:blipFill>
        <p:spPr>
          <a:xfrm>
            <a:off x="531498" y="499730"/>
            <a:ext cx="4860593" cy="5858540"/>
          </a:xfrm>
          <a:prstGeom prst="rect">
            <a:avLst/>
          </a:prstGeom>
          <a:noFill/>
          <a:ln>
            <a:noFill/>
          </a:ln>
        </p:spPr>
      </p:pic>
      <p:pic>
        <p:nvPicPr>
          <p:cNvPr descr="A sign on a fence&#10;&#10;Description automatically generated" id="2257" name="Google Shape;2257;p47"/>
          <p:cNvPicPr preferRelativeResize="0"/>
          <p:nvPr/>
        </p:nvPicPr>
        <p:blipFill rotWithShape="1">
          <a:blip r:embed="rId4">
            <a:alphaModFix/>
          </a:blip>
          <a:srcRect b="0" l="0" r="0" t="0"/>
          <a:stretch/>
        </p:blipFill>
        <p:spPr>
          <a:xfrm>
            <a:off x="6709144" y="499730"/>
            <a:ext cx="4685414" cy="580018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62" name="Shape 2262"/>
        <p:cNvGrpSpPr/>
        <p:nvPr/>
      </p:nvGrpSpPr>
      <p:grpSpPr>
        <a:xfrm>
          <a:off x="0" y="0"/>
          <a:ext cx="0" cy="0"/>
          <a:chOff x="0" y="0"/>
          <a:chExt cx="0" cy="0"/>
        </a:xfrm>
      </p:grpSpPr>
      <p:pic>
        <p:nvPicPr>
          <p:cNvPr id="2263" name="Google Shape;2263;p48"/>
          <p:cNvPicPr preferRelativeResize="0"/>
          <p:nvPr/>
        </p:nvPicPr>
        <p:blipFill rotWithShape="1">
          <a:blip r:embed="rId3">
            <a:alphaModFix/>
          </a:blip>
          <a:srcRect b="0" l="0" r="0" t="0"/>
          <a:stretch/>
        </p:blipFill>
        <p:spPr>
          <a:xfrm>
            <a:off x="0" y="222192"/>
            <a:ext cx="8097380" cy="6115904"/>
          </a:xfrm>
          <a:prstGeom prst="rect">
            <a:avLst/>
          </a:prstGeom>
          <a:noFill/>
          <a:ln>
            <a:noFill/>
          </a:ln>
        </p:spPr>
      </p:pic>
      <p:pic>
        <p:nvPicPr>
          <p:cNvPr descr="A tall building in a city&#10;&#10;Description automatically generated" id="2264" name="Google Shape;2264;p48"/>
          <p:cNvPicPr preferRelativeResize="0"/>
          <p:nvPr/>
        </p:nvPicPr>
        <p:blipFill rotWithShape="1">
          <a:blip r:embed="rId4">
            <a:alphaModFix/>
          </a:blip>
          <a:srcRect b="0" l="0" r="0" t="0"/>
          <a:stretch/>
        </p:blipFill>
        <p:spPr>
          <a:xfrm>
            <a:off x="8870731" y="0"/>
            <a:ext cx="3321269" cy="683596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69" name="Shape 2269"/>
        <p:cNvGrpSpPr/>
        <p:nvPr/>
      </p:nvGrpSpPr>
      <p:grpSpPr>
        <a:xfrm>
          <a:off x="0" y="0"/>
          <a:ext cx="0" cy="0"/>
          <a:chOff x="0" y="0"/>
          <a:chExt cx="0" cy="0"/>
        </a:xfrm>
      </p:grpSpPr>
      <p:pic>
        <p:nvPicPr>
          <p:cNvPr id="2270" name="Google Shape;2270;p49"/>
          <p:cNvPicPr preferRelativeResize="0"/>
          <p:nvPr/>
        </p:nvPicPr>
        <p:blipFill rotWithShape="1">
          <a:blip r:embed="rId3">
            <a:alphaModFix/>
          </a:blip>
          <a:srcRect b="0" l="0" r="0" t="0"/>
          <a:stretch/>
        </p:blipFill>
        <p:spPr>
          <a:xfrm>
            <a:off x="1003905" y="0"/>
            <a:ext cx="10184189"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5" name="Shape 1935"/>
        <p:cNvGrpSpPr/>
        <p:nvPr/>
      </p:nvGrpSpPr>
      <p:grpSpPr>
        <a:xfrm>
          <a:off x="0" y="0"/>
          <a:ext cx="0" cy="0"/>
          <a:chOff x="0" y="0"/>
          <a:chExt cx="0" cy="0"/>
        </a:xfrm>
      </p:grpSpPr>
      <p:sp>
        <p:nvSpPr>
          <p:cNvPr id="1936" name="Google Shape;1936;p5"/>
          <p:cNvSpPr txBox="1"/>
          <p:nvPr>
            <p:ph idx="1" type="body"/>
          </p:nvPr>
        </p:nvSpPr>
        <p:spPr>
          <a:xfrm>
            <a:off x="591065" y="683394"/>
            <a:ext cx="5751983" cy="586637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35000"/>
              </a:lnSpc>
              <a:spcBef>
                <a:spcPts val="0"/>
              </a:spcBef>
              <a:spcAft>
                <a:spcPts val="0"/>
              </a:spcAft>
              <a:buClr>
                <a:srgbClr val="1F2B5D"/>
              </a:buClr>
              <a:buSzPct val="100000"/>
              <a:buNone/>
            </a:pPr>
            <a:r>
              <a:rPr b="1" lang="en-GB" sz="2600">
                <a:solidFill>
                  <a:srgbClr val="1F2B5D"/>
                </a:solidFill>
                <a:latin typeface="Roboto Serif"/>
                <a:ea typeface="Roboto Serif"/>
                <a:cs typeface="Roboto Serif"/>
                <a:sym typeface="Roboto Serif"/>
              </a:rPr>
              <a:t>The Basics: </a:t>
            </a:r>
            <a:endParaRPr/>
          </a:p>
          <a:p>
            <a:pPr indent="-228600" lvl="0" marL="228600" rtl="0" algn="l">
              <a:lnSpc>
                <a:spcPct val="13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Lives in Clonmel.</a:t>
            </a:r>
            <a:endParaRPr/>
          </a:p>
          <a:p>
            <a:pPr indent="-228600" lvl="0" marL="228600" rtl="0" algn="l">
              <a:lnSpc>
                <a:spcPct val="13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Married to John; both from local area. </a:t>
            </a:r>
            <a:endParaRPr/>
          </a:p>
          <a:p>
            <a:pPr indent="-228600" lvl="0" marL="228600" rtl="0" algn="l">
              <a:lnSpc>
                <a:spcPct val="13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Busy mum of three (13- and 9-year-old daughters; 7-year-old son).</a:t>
            </a:r>
            <a:endParaRPr/>
          </a:p>
          <a:p>
            <a:pPr indent="-228600" lvl="0" marL="228600" rtl="0" algn="l">
              <a:lnSpc>
                <a:spcPct val="13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Formerly worked fulltime as a primary-school teacher; now does some part-time subbing. </a:t>
            </a:r>
            <a:endParaRPr/>
          </a:p>
          <a:p>
            <a:pPr indent="-228600" lvl="0" marL="228600" rtl="0" algn="l">
              <a:lnSpc>
                <a:spcPct val="135000"/>
              </a:lnSpc>
              <a:spcBef>
                <a:spcPts val="0"/>
              </a:spcBef>
              <a:spcAft>
                <a:spcPts val="0"/>
              </a:spcAft>
              <a:buClr>
                <a:srgbClr val="1F2B5D"/>
              </a:buClr>
              <a:buSzPct val="100000"/>
              <a:buChar char="•"/>
            </a:pPr>
            <a:r>
              <a:rPr lang="en-GB" sz="2600">
                <a:solidFill>
                  <a:srgbClr val="1F2B5D"/>
                </a:solidFill>
                <a:latin typeface="Roboto Serif"/>
                <a:ea typeface="Roboto Serif"/>
                <a:cs typeface="Roboto Serif"/>
                <a:sym typeface="Roboto Serif"/>
              </a:rPr>
              <a:t>Spends a considerable amount of time each week caring for her parents and parents-in-law. </a:t>
            </a:r>
            <a:endParaRPr/>
          </a:p>
          <a:p>
            <a:pPr indent="-75882" lvl="0" marL="228600" rtl="0" algn="l">
              <a:lnSpc>
                <a:spcPct val="135000"/>
              </a:lnSpc>
              <a:spcBef>
                <a:spcPts val="0"/>
              </a:spcBef>
              <a:spcAft>
                <a:spcPts val="0"/>
              </a:spcAft>
              <a:buClr>
                <a:schemeClr val="dk1"/>
              </a:buClr>
              <a:buSzPct val="100000"/>
              <a:buNone/>
            </a:pPr>
            <a:r>
              <a:t/>
            </a:r>
            <a:endParaRPr sz="2600">
              <a:solidFill>
                <a:srgbClr val="1F2B5D"/>
              </a:solidFill>
              <a:latin typeface="Roboto Serif"/>
              <a:ea typeface="Roboto Serif"/>
              <a:cs typeface="Roboto Serif"/>
              <a:sym typeface="Roboto Serif"/>
            </a:endParaRPr>
          </a:p>
          <a:p>
            <a:pPr indent="-75882" lvl="0" marL="228600" rtl="0" algn="l">
              <a:lnSpc>
                <a:spcPct val="135000"/>
              </a:lnSpc>
              <a:spcBef>
                <a:spcPts val="0"/>
              </a:spcBef>
              <a:spcAft>
                <a:spcPts val="0"/>
              </a:spcAft>
              <a:buClr>
                <a:schemeClr val="dk1"/>
              </a:buClr>
              <a:buSzPct val="100000"/>
              <a:buNone/>
            </a:pPr>
            <a:r>
              <a:t/>
            </a:r>
            <a:endParaRPr sz="2600">
              <a:solidFill>
                <a:srgbClr val="1F2B5D"/>
              </a:solidFill>
              <a:latin typeface="Roboto Serif"/>
              <a:ea typeface="Roboto Serif"/>
              <a:cs typeface="Roboto Serif"/>
              <a:sym typeface="Roboto Serif"/>
            </a:endParaRPr>
          </a:p>
        </p:txBody>
      </p:sp>
      <p:pic>
        <p:nvPicPr>
          <p:cNvPr descr="A group of people running on a road&#10;&#10;Description automatically generated" id="1937" name="Google Shape;1937;p5"/>
          <p:cNvPicPr preferRelativeResize="0"/>
          <p:nvPr/>
        </p:nvPicPr>
        <p:blipFill rotWithShape="1">
          <a:blip r:embed="rId3">
            <a:alphaModFix/>
          </a:blip>
          <a:srcRect b="0" l="0" r="0" t="0"/>
          <a:stretch/>
        </p:blipFill>
        <p:spPr>
          <a:xfrm>
            <a:off x="6834976" y="1092313"/>
            <a:ext cx="5006591" cy="486886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5" name="Shape 2275"/>
        <p:cNvGrpSpPr/>
        <p:nvPr/>
      </p:nvGrpSpPr>
      <p:grpSpPr>
        <a:xfrm>
          <a:off x="0" y="0"/>
          <a:ext cx="0" cy="0"/>
          <a:chOff x="0" y="0"/>
          <a:chExt cx="0" cy="0"/>
        </a:xfrm>
      </p:grpSpPr>
      <p:pic>
        <p:nvPicPr>
          <p:cNvPr descr="A picture containing tree, outdoor, plant&#10;&#10;Description automatically generated" id="2276" name="Google Shape;2276;p50"/>
          <p:cNvPicPr preferRelativeResize="0"/>
          <p:nvPr/>
        </p:nvPicPr>
        <p:blipFill rotWithShape="1">
          <a:blip r:embed="rId3">
            <a:alphaModFix/>
          </a:blip>
          <a:srcRect b="0" l="0" r="0" t="0"/>
          <a:stretch/>
        </p:blipFill>
        <p:spPr>
          <a:xfrm>
            <a:off x="20" y="10"/>
            <a:ext cx="12191980" cy="685799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pic>
        <p:nvPicPr>
          <p:cNvPr descr="A person sitting in a chair&#10;&#10;Description automatically generated with medium confidence" id="2282" name="Google Shape;2282;p51"/>
          <p:cNvPicPr preferRelativeResize="0"/>
          <p:nvPr/>
        </p:nvPicPr>
        <p:blipFill rotWithShape="1">
          <a:blip r:embed="rId3">
            <a:alphaModFix/>
          </a:blip>
          <a:srcRect b="0" l="0" r="0" t="0"/>
          <a:stretch/>
        </p:blipFill>
        <p:spPr>
          <a:xfrm>
            <a:off x="20" y="10"/>
            <a:ext cx="12191980" cy="685799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pic>
        <p:nvPicPr>
          <p:cNvPr descr="A blue speech bubble with white text&#10;&#10;Description automatically generated" id="2288" name="Google Shape;2288;p52"/>
          <p:cNvPicPr preferRelativeResize="0"/>
          <p:nvPr/>
        </p:nvPicPr>
        <p:blipFill rotWithShape="1">
          <a:blip r:embed="rId3">
            <a:alphaModFix/>
          </a:blip>
          <a:srcRect b="0" l="0" r="0" t="0"/>
          <a:stretch/>
        </p:blipFill>
        <p:spPr>
          <a:xfrm>
            <a:off x="20" y="10"/>
            <a:ext cx="12191980" cy="685799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3" name="Shape 2293"/>
        <p:cNvGrpSpPr/>
        <p:nvPr/>
      </p:nvGrpSpPr>
      <p:grpSpPr>
        <a:xfrm>
          <a:off x="0" y="0"/>
          <a:ext cx="0" cy="0"/>
          <a:chOff x="0" y="0"/>
          <a:chExt cx="0" cy="0"/>
        </a:xfrm>
      </p:grpSpPr>
      <p:pic>
        <p:nvPicPr>
          <p:cNvPr descr="A person standing in front of a screen&#10;&#10;Description automatically generated" id="2294" name="Google Shape;2294;p53"/>
          <p:cNvPicPr preferRelativeResize="0"/>
          <p:nvPr/>
        </p:nvPicPr>
        <p:blipFill rotWithShape="1">
          <a:blip r:embed="rId3">
            <a:alphaModFix/>
          </a:blip>
          <a:srcRect b="0" l="0" r="0" t="0"/>
          <a:stretch/>
        </p:blipFill>
        <p:spPr>
          <a:xfrm>
            <a:off x="20" y="10"/>
            <a:ext cx="12191980" cy="685799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9" name="Shape 2299"/>
        <p:cNvGrpSpPr/>
        <p:nvPr/>
      </p:nvGrpSpPr>
      <p:grpSpPr>
        <a:xfrm>
          <a:off x="0" y="0"/>
          <a:ext cx="0" cy="0"/>
          <a:chOff x="0" y="0"/>
          <a:chExt cx="0" cy="0"/>
        </a:xfrm>
      </p:grpSpPr>
      <p:pic>
        <p:nvPicPr>
          <p:cNvPr descr="A group of people posing for the camera&#10;&#10;Description automatically generated" id="2300" name="Google Shape;2300;p54"/>
          <p:cNvPicPr preferRelativeResize="0"/>
          <p:nvPr/>
        </p:nvPicPr>
        <p:blipFill rotWithShape="1">
          <a:blip r:embed="rId3">
            <a:alphaModFix/>
          </a:blip>
          <a:srcRect b="0" l="0" r="0" t="0"/>
          <a:stretch/>
        </p:blipFill>
        <p:spPr>
          <a:xfrm>
            <a:off x="20" y="10"/>
            <a:ext cx="12191980" cy="685799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5" name="Shape 2305"/>
        <p:cNvGrpSpPr/>
        <p:nvPr/>
      </p:nvGrpSpPr>
      <p:grpSpPr>
        <a:xfrm>
          <a:off x="0" y="0"/>
          <a:ext cx="0" cy="0"/>
          <a:chOff x="0" y="0"/>
          <a:chExt cx="0" cy="0"/>
        </a:xfrm>
      </p:grpSpPr>
      <p:sp>
        <p:nvSpPr>
          <p:cNvPr id="2306" name="Google Shape;2306;p55"/>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Over to you… </a:t>
            </a:r>
            <a:endParaRPr>
              <a:latin typeface="Roboto Serif"/>
              <a:ea typeface="Roboto Serif"/>
              <a:cs typeface="Roboto Serif"/>
              <a:sym typeface="Roboto Serif"/>
            </a:endParaRPr>
          </a:p>
        </p:txBody>
      </p:sp>
      <p:sp>
        <p:nvSpPr>
          <p:cNvPr id="2307" name="Google Shape;2307;p55"/>
          <p:cNvSpPr txBox="1"/>
          <p:nvPr>
            <p:ph idx="2" type="body"/>
          </p:nvPr>
        </p:nvSpPr>
        <p:spPr>
          <a:xfrm>
            <a:off x="653503" y="3982256"/>
            <a:ext cx="7755715" cy="161047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1F2B5D"/>
              </a:buClr>
              <a:buSzPts val="2800"/>
              <a:buNone/>
            </a:pPr>
            <a:r>
              <a:rPr b="0" lang="en-GB">
                <a:latin typeface="Roboto Serif"/>
                <a:ea typeface="Roboto Serif"/>
                <a:cs typeface="Roboto Serif"/>
                <a:sym typeface="Roboto Serif"/>
              </a:rPr>
              <a:t>Working in small groups, can you develop one or more creative ideas for engaging the ‘Empathiser’ audience? </a:t>
            </a:r>
            <a:endParaRPr b="0">
              <a:latin typeface="Roboto Serif"/>
              <a:ea typeface="Roboto Serif"/>
              <a:cs typeface="Roboto Serif"/>
              <a:sym typeface="Roboto Serif"/>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2" name="Shape 2312"/>
        <p:cNvGrpSpPr/>
        <p:nvPr/>
      </p:nvGrpSpPr>
      <p:grpSpPr>
        <a:xfrm>
          <a:off x="0" y="0"/>
          <a:ext cx="0" cy="0"/>
          <a:chOff x="0" y="0"/>
          <a:chExt cx="0" cy="0"/>
        </a:xfrm>
      </p:grpSpPr>
      <p:sp>
        <p:nvSpPr>
          <p:cNvPr id="2313" name="Google Shape;2313;p56"/>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Next Steps for your Individual Organisations</a:t>
            </a:r>
            <a:endParaRPr>
              <a:latin typeface="Roboto Serif"/>
              <a:ea typeface="Roboto Serif"/>
              <a:cs typeface="Roboto Serif"/>
              <a:sym typeface="Roboto Serif"/>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
        <p:nvSpPr>
          <p:cNvPr id="2319" name="Google Shape;2319;p57"/>
          <p:cNvSpPr txBox="1"/>
          <p:nvPr>
            <p:ph idx="1" type="body"/>
          </p:nvPr>
        </p:nvSpPr>
        <p:spPr>
          <a:xfrm>
            <a:off x="591065" y="861237"/>
            <a:ext cx="10692950" cy="5688529"/>
          </a:xfrm>
          <a:prstGeom prst="rect">
            <a:avLst/>
          </a:prstGeom>
          <a:noFill/>
          <a:ln>
            <a:noFill/>
          </a:ln>
        </p:spPr>
        <p:txBody>
          <a:bodyPr anchorCtr="0" anchor="t" bIns="45700" lIns="91425" spcFirstLastPara="1" rIns="91425" wrap="square" tIns="45700">
            <a:normAutofit/>
          </a:bodyPr>
          <a:lstStyle/>
          <a:p>
            <a:pPr indent="-228600" lvl="0" marL="228600" rtl="0" algn="l">
              <a:lnSpc>
                <a:spcPct val="135000"/>
              </a:lnSpc>
              <a:spcBef>
                <a:spcPts val="0"/>
              </a:spcBef>
              <a:spcAft>
                <a:spcPts val="0"/>
              </a:spcAft>
              <a:buClr>
                <a:srgbClr val="1F2B5D"/>
              </a:buClr>
              <a:buSzPts val="3200"/>
              <a:buChar char="•"/>
            </a:pPr>
            <a:r>
              <a:rPr lang="en-GB" sz="3200">
                <a:solidFill>
                  <a:srgbClr val="1F2B5D"/>
                </a:solidFill>
                <a:latin typeface="Roboto Serif"/>
                <a:ea typeface="Roboto Serif"/>
                <a:cs typeface="Roboto Serif"/>
                <a:sym typeface="Roboto Serif"/>
              </a:rPr>
              <a:t>Based on what we’ve discussed today, are there things you would change about campaigns that you’ve run in recent years?</a:t>
            </a:r>
            <a:endParaRPr/>
          </a:p>
          <a:p>
            <a:pPr indent="0" lvl="0" marL="0" rtl="0" algn="l">
              <a:lnSpc>
                <a:spcPct val="135000"/>
              </a:lnSpc>
              <a:spcBef>
                <a:spcPts val="0"/>
              </a:spcBef>
              <a:spcAft>
                <a:spcPts val="0"/>
              </a:spcAft>
              <a:buClr>
                <a:schemeClr val="dk1"/>
              </a:buClr>
              <a:buSzPts val="3200"/>
              <a:buNone/>
            </a:pPr>
            <a:r>
              <a:t/>
            </a:r>
            <a:endParaRPr sz="3200">
              <a:solidFill>
                <a:srgbClr val="1F2B5D"/>
              </a:solidFill>
              <a:latin typeface="Roboto Serif"/>
              <a:ea typeface="Roboto Serif"/>
              <a:cs typeface="Roboto Serif"/>
              <a:sym typeface="Roboto Serif"/>
            </a:endParaRPr>
          </a:p>
          <a:p>
            <a:pPr indent="-228600" lvl="0" marL="228600" rtl="0" algn="l">
              <a:lnSpc>
                <a:spcPct val="135000"/>
              </a:lnSpc>
              <a:spcBef>
                <a:spcPts val="0"/>
              </a:spcBef>
              <a:spcAft>
                <a:spcPts val="0"/>
              </a:spcAft>
              <a:buClr>
                <a:srgbClr val="1F2B5D"/>
              </a:buClr>
              <a:buSzPts val="3200"/>
              <a:buChar char="•"/>
            </a:pPr>
            <a:r>
              <a:rPr lang="en-GB" sz="3200">
                <a:solidFill>
                  <a:srgbClr val="1F2B5D"/>
                </a:solidFill>
                <a:latin typeface="Roboto Serif"/>
                <a:ea typeface="Roboto Serif"/>
                <a:cs typeface="Roboto Serif"/>
                <a:sym typeface="Roboto Serif"/>
              </a:rPr>
              <a:t>Are there ways you can work today’s learnings into your future campaigns? </a:t>
            </a:r>
            <a:endParaRPr/>
          </a:p>
          <a:p>
            <a:pPr indent="-311150" lvl="0" marL="514350" rtl="0" algn="l">
              <a:lnSpc>
                <a:spcPct val="125000"/>
              </a:lnSpc>
              <a:spcBef>
                <a:spcPts val="0"/>
              </a:spcBef>
              <a:spcAft>
                <a:spcPts val="0"/>
              </a:spcAft>
              <a:buClr>
                <a:schemeClr val="dk1"/>
              </a:buClr>
              <a:buSzPts val="3200"/>
              <a:buNone/>
            </a:pPr>
            <a:r>
              <a:t/>
            </a:r>
            <a:endParaRPr sz="3200">
              <a:solidFill>
                <a:srgbClr val="1F2B5D"/>
              </a:solidFill>
              <a:latin typeface="Roboto Serif"/>
              <a:ea typeface="Roboto Serif"/>
              <a:cs typeface="Roboto Serif"/>
              <a:sym typeface="Roboto Serif"/>
            </a:endParaRPr>
          </a:p>
          <a:p>
            <a:pPr indent="0" lvl="0" marL="0" rtl="0" algn="l">
              <a:lnSpc>
                <a:spcPct val="125000"/>
              </a:lnSpc>
              <a:spcBef>
                <a:spcPts val="0"/>
              </a:spcBef>
              <a:spcAft>
                <a:spcPts val="0"/>
              </a:spcAft>
              <a:buClr>
                <a:schemeClr val="dk1"/>
              </a:buClr>
              <a:buSzPts val="3200"/>
              <a:buNone/>
            </a:pPr>
            <a:r>
              <a:t/>
            </a:r>
            <a:endParaRPr sz="3200">
              <a:solidFill>
                <a:srgbClr val="1F2B5D"/>
              </a:solidFill>
              <a:latin typeface="Roboto Serif"/>
              <a:ea typeface="Roboto Serif"/>
              <a:cs typeface="Roboto Serif"/>
              <a:sym typeface="Roboto Serif"/>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4" name="Shape 2324"/>
        <p:cNvGrpSpPr/>
        <p:nvPr/>
      </p:nvGrpSpPr>
      <p:grpSpPr>
        <a:xfrm>
          <a:off x="0" y="0"/>
          <a:ext cx="0" cy="0"/>
          <a:chOff x="0" y="0"/>
          <a:chExt cx="0" cy="0"/>
        </a:xfrm>
      </p:grpSpPr>
      <p:sp>
        <p:nvSpPr>
          <p:cNvPr id="2325" name="Google Shape;2325;p58"/>
          <p:cNvSpPr txBox="1"/>
          <p:nvPr>
            <p:ph idx="1" type="body"/>
          </p:nvPr>
        </p:nvSpPr>
        <p:spPr>
          <a:xfrm>
            <a:off x="644573" y="734364"/>
            <a:ext cx="11072505" cy="30810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2B5D"/>
              </a:buClr>
              <a:buSzPts val="6200"/>
              <a:buFont typeface="Arial"/>
              <a:buNone/>
            </a:pPr>
            <a:r>
              <a:rPr lang="en-GB">
                <a:latin typeface="Roboto Serif"/>
                <a:ea typeface="Roboto Serif"/>
                <a:cs typeface="Roboto Serif"/>
                <a:sym typeface="Roboto Serif"/>
              </a:rPr>
              <a:t>Wrap-Up</a:t>
            </a:r>
            <a:endParaRPr>
              <a:latin typeface="Roboto Serif"/>
              <a:ea typeface="Roboto Serif"/>
              <a:cs typeface="Roboto Serif"/>
              <a:sym typeface="Roboto Serif"/>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0" name="Shape 2330"/>
        <p:cNvGrpSpPr/>
        <p:nvPr/>
      </p:nvGrpSpPr>
      <p:grpSpPr>
        <a:xfrm>
          <a:off x="0" y="0"/>
          <a:ext cx="0" cy="0"/>
          <a:chOff x="0" y="0"/>
          <a:chExt cx="0" cy="0"/>
        </a:xfrm>
      </p:grpSpPr>
      <p:sp>
        <p:nvSpPr>
          <p:cNvPr id="2331" name="Google Shape;2331;p59"/>
          <p:cNvSpPr txBox="1"/>
          <p:nvPr/>
        </p:nvSpPr>
        <p:spPr>
          <a:xfrm>
            <a:off x="3496879" y="5818289"/>
            <a:ext cx="5452913"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3F3F1"/>
              </a:buClr>
              <a:buSzPts val="2600"/>
              <a:buFont typeface="Roboto Serif"/>
              <a:buNone/>
            </a:pPr>
            <a:r>
              <a:rPr b="0" i="0" lang="en-GB" sz="2600" u="none" cap="none" strike="noStrike">
                <a:solidFill>
                  <a:srgbClr val="F3F3F1"/>
                </a:solidFill>
                <a:latin typeface="Roboto Serif"/>
                <a:ea typeface="Roboto Serif"/>
                <a:cs typeface="Roboto Serif"/>
                <a:sym typeface="Roboto Serif"/>
              </a:rPr>
              <a:t>© Alice Public Relations 2024</a:t>
            </a:r>
            <a:endParaRPr b="0" i="0" sz="2600" u="none" cap="none" strike="noStrike">
              <a:solidFill>
                <a:srgbClr val="F3F3F1"/>
              </a:solidFill>
              <a:latin typeface="Roboto Serif"/>
              <a:ea typeface="Roboto Serif"/>
              <a:cs typeface="Roboto Serif"/>
              <a:sym typeface="Roboto Serif"/>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2" name="Shape 1942"/>
        <p:cNvGrpSpPr/>
        <p:nvPr/>
      </p:nvGrpSpPr>
      <p:grpSpPr>
        <a:xfrm>
          <a:off x="0" y="0"/>
          <a:ext cx="0" cy="0"/>
          <a:chOff x="0" y="0"/>
          <a:chExt cx="0" cy="0"/>
        </a:xfrm>
      </p:grpSpPr>
      <p:sp>
        <p:nvSpPr>
          <p:cNvPr id="1943" name="Google Shape;1943;p6"/>
          <p:cNvSpPr txBox="1"/>
          <p:nvPr>
            <p:ph type="title"/>
          </p:nvPr>
        </p:nvSpPr>
        <p:spPr>
          <a:xfrm>
            <a:off x="92111" y="130347"/>
            <a:ext cx="11095237" cy="9091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3600"/>
              <a:buFont typeface="Roboto Serif"/>
              <a:buNone/>
            </a:pPr>
            <a:r>
              <a:rPr lang="en-GB" sz="3600">
                <a:solidFill>
                  <a:srgbClr val="1F2B5D"/>
                </a:solidFill>
                <a:latin typeface="Roboto Serif"/>
                <a:ea typeface="Roboto Serif"/>
                <a:cs typeface="Roboto Serif"/>
                <a:sym typeface="Roboto Serif"/>
              </a:rPr>
              <a:t>Where do we find Michelle? </a:t>
            </a:r>
            <a:endParaRPr sz="3600">
              <a:solidFill>
                <a:srgbClr val="1F2B5D"/>
              </a:solidFill>
              <a:latin typeface="Roboto Serif"/>
              <a:ea typeface="Roboto Serif"/>
              <a:cs typeface="Roboto Serif"/>
              <a:sym typeface="Roboto Serif"/>
            </a:endParaRPr>
          </a:p>
        </p:txBody>
      </p:sp>
      <p:pic>
        <p:nvPicPr>
          <p:cNvPr descr="Close-up of a black metal gate&#10;&#10;Description automatically generated" id="1944" name="Google Shape;1944;p6"/>
          <p:cNvPicPr preferRelativeResize="0"/>
          <p:nvPr/>
        </p:nvPicPr>
        <p:blipFill rotWithShape="1">
          <a:blip r:embed="rId3">
            <a:alphaModFix/>
          </a:blip>
          <a:srcRect b="0" l="0" r="0" t="0"/>
          <a:stretch/>
        </p:blipFill>
        <p:spPr>
          <a:xfrm>
            <a:off x="323118" y="1007359"/>
            <a:ext cx="3218979" cy="2145986"/>
          </a:xfrm>
          <a:prstGeom prst="rect">
            <a:avLst/>
          </a:prstGeom>
          <a:noFill/>
          <a:ln>
            <a:noFill/>
          </a:ln>
        </p:spPr>
      </p:pic>
      <p:sp>
        <p:nvSpPr>
          <p:cNvPr id="1945" name="Google Shape;1945;p6"/>
          <p:cNvSpPr txBox="1"/>
          <p:nvPr/>
        </p:nvSpPr>
        <p:spPr>
          <a:xfrm>
            <a:off x="0" y="3139978"/>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the school gates (or working in school)…</a:t>
            </a:r>
            <a:endParaRPr sz="1400">
              <a:solidFill>
                <a:schemeClr val="dk2"/>
              </a:solidFill>
              <a:latin typeface="Roboto Serif"/>
              <a:ea typeface="Roboto Serif"/>
              <a:cs typeface="Roboto Serif"/>
              <a:sym typeface="Roboto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sp>
        <p:nvSpPr>
          <p:cNvPr id="1951" name="Google Shape;1951;p7"/>
          <p:cNvSpPr txBox="1"/>
          <p:nvPr>
            <p:ph type="title"/>
          </p:nvPr>
        </p:nvSpPr>
        <p:spPr>
          <a:xfrm>
            <a:off x="92111" y="130347"/>
            <a:ext cx="11095237" cy="9091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3600"/>
              <a:buFont typeface="Roboto Serif"/>
              <a:buNone/>
            </a:pPr>
            <a:r>
              <a:rPr lang="en-GB" sz="3600">
                <a:solidFill>
                  <a:srgbClr val="1F2B5D"/>
                </a:solidFill>
                <a:latin typeface="Roboto Serif"/>
                <a:ea typeface="Roboto Serif"/>
                <a:cs typeface="Roboto Serif"/>
                <a:sym typeface="Roboto Serif"/>
              </a:rPr>
              <a:t>Where do we find Michelle? </a:t>
            </a:r>
            <a:endParaRPr sz="3600">
              <a:solidFill>
                <a:srgbClr val="1F2B5D"/>
              </a:solidFill>
              <a:latin typeface="Roboto Serif"/>
              <a:ea typeface="Roboto Serif"/>
              <a:cs typeface="Roboto Serif"/>
              <a:sym typeface="Roboto Serif"/>
            </a:endParaRPr>
          </a:p>
        </p:txBody>
      </p:sp>
      <p:pic>
        <p:nvPicPr>
          <p:cNvPr descr="Tipperary hurling great Mick Burns has died" id="1952" name="Google Shape;1952;p7"/>
          <p:cNvPicPr preferRelativeResize="0"/>
          <p:nvPr/>
        </p:nvPicPr>
        <p:blipFill rotWithShape="1">
          <a:blip r:embed="rId3">
            <a:alphaModFix/>
          </a:blip>
          <a:srcRect b="0" l="0" r="0" t="0"/>
          <a:stretch/>
        </p:blipFill>
        <p:spPr>
          <a:xfrm>
            <a:off x="4162922" y="1007359"/>
            <a:ext cx="3866155" cy="2172779"/>
          </a:xfrm>
          <a:prstGeom prst="rect">
            <a:avLst/>
          </a:prstGeom>
          <a:noFill/>
          <a:ln>
            <a:noFill/>
          </a:ln>
        </p:spPr>
      </p:pic>
      <p:pic>
        <p:nvPicPr>
          <p:cNvPr descr="Close-up of a black metal gate&#10;&#10;Description automatically generated" id="1953" name="Google Shape;1953;p7"/>
          <p:cNvPicPr preferRelativeResize="0"/>
          <p:nvPr/>
        </p:nvPicPr>
        <p:blipFill rotWithShape="1">
          <a:blip r:embed="rId4">
            <a:alphaModFix/>
          </a:blip>
          <a:srcRect b="0" l="0" r="0" t="0"/>
          <a:stretch/>
        </p:blipFill>
        <p:spPr>
          <a:xfrm>
            <a:off x="323118" y="1007359"/>
            <a:ext cx="3218979" cy="2145986"/>
          </a:xfrm>
          <a:prstGeom prst="rect">
            <a:avLst/>
          </a:prstGeom>
          <a:noFill/>
          <a:ln>
            <a:noFill/>
          </a:ln>
        </p:spPr>
      </p:pic>
      <p:sp>
        <p:nvSpPr>
          <p:cNvPr id="1954" name="Google Shape;1954;p7"/>
          <p:cNvSpPr txBox="1"/>
          <p:nvPr/>
        </p:nvSpPr>
        <p:spPr>
          <a:xfrm>
            <a:off x="0" y="3139978"/>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the school gates (or working in school)…</a:t>
            </a:r>
            <a:endParaRPr sz="1400">
              <a:solidFill>
                <a:schemeClr val="dk2"/>
              </a:solidFill>
              <a:latin typeface="Roboto Serif"/>
              <a:ea typeface="Roboto Serif"/>
              <a:cs typeface="Roboto Serif"/>
              <a:sym typeface="Roboto Serif"/>
            </a:endParaRPr>
          </a:p>
        </p:txBody>
      </p:sp>
      <p:sp>
        <p:nvSpPr>
          <p:cNvPr id="1955" name="Google Shape;1955;p7"/>
          <p:cNvSpPr txBox="1"/>
          <p:nvPr/>
        </p:nvSpPr>
        <p:spPr>
          <a:xfrm>
            <a:off x="4693250" y="3182280"/>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On the side of a GAA pitch... </a:t>
            </a:r>
            <a:endParaRPr sz="1400">
              <a:solidFill>
                <a:schemeClr val="dk2"/>
              </a:solidFill>
              <a:latin typeface="Roboto Serif"/>
              <a:ea typeface="Roboto Serif"/>
              <a:cs typeface="Roboto Serif"/>
              <a:sym typeface="Roboto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0" name="Shape 1960"/>
        <p:cNvGrpSpPr/>
        <p:nvPr/>
      </p:nvGrpSpPr>
      <p:grpSpPr>
        <a:xfrm>
          <a:off x="0" y="0"/>
          <a:ext cx="0" cy="0"/>
          <a:chOff x="0" y="0"/>
          <a:chExt cx="0" cy="0"/>
        </a:xfrm>
      </p:grpSpPr>
      <p:sp>
        <p:nvSpPr>
          <p:cNvPr id="1961" name="Google Shape;1961;p8"/>
          <p:cNvSpPr txBox="1"/>
          <p:nvPr>
            <p:ph type="title"/>
          </p:nvPr>
        </p:nvSpPr>
        <p:spPr>
          <a:xfrm>
            <a:off x="92111" y="130347"/>
            <a:ext cx="11095237" cy="9091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3600"/>
              <a:buFont typeface="Roboto Serif"/>
              <a:buNone/>
            </a:pPr>
            <a:r>
              <a:rPr lang="en-GB" sz="3600">
                <a:solidFill>
                  <a:srgbClr val="1F2B5D"/>
                </a:solidFill>
                <a:latin typeface="Roboto Serif"/>
                <a:ea typeface="Roboto Serif"/>
                <a:cs typeface="Roboto Serif"/>
                <a:sym typeface="Roboto Serif"/>
              </a:rPr>
              <a:t>Where do we find Michelle? </a:t>
            </a:r>
            <a:endParaRPr sz="3600">
              <a:solidFill>
                <a:srgbClr val="1F2B5D"/>
              </a:solidFill>
              <a:latin typeface="Roboto Serif"/>
              <a:ea typeface="Roboto Serif"/>
              <a:cs typeface="Roboto Serif"/>
              <a:sym typeface="Roboto Serif"/>
            </a:endParaRPr>
          </a:p>
        </p:txBody>
      </p:sp>
      <p:pic>
        <p:nvPicPr>
          <p:cNvPr descr="Tipperary hurling great Mick Burns has died" id="1962" name="Google Shape;1962;p8"/>
          <p:cNvPicPr preferRelativeResize="0"/>
          <p:nvPr/>
        </p:nvPicPr>
        <p:blipFill rotWithShape="1">
          <a:blip r:embed="rId3">
            <a:alphaModFix/>
          </a:blip>
          <a:srcRect b="0" l="0" r="0" t="0"/>
          <a:stretch/>
        </p:blipFill>
        <p:spPr>
          <a:xfrm>
            <a:off x="4162922" y="1007359"/>
            <a:ext cx="3866155" cy="2172779"/>
          </a:xfrm>
          <a:prstGeom prst="rect">
            <a:avLst/>
          </a:prstGeom>
          <a:noFill/>
          <a:ln>
            <a:noFill/>
          </a:ln>
        </p:spPr>
      </p:pic>
      <p:pic>
        <p:nvPicPr>
          <p:cNvPr descr="Close-up of a black metal gate&#10;&#10;Description automatically generated" id="1963" name="Google Shape;1963;p8"/>
          <p:cNvPicPr preferRelativeResize="0"/>
          <p:nvPr/>
        </p:nvPicPr>
        <p:blipFill rotWithShape="1">
          <a:blip r:embed="rId4">
            <a:alphaModFix/>
          </a:blip>
          <a:srcRect b="0" l="0" r="0" t="0"/>
          <a:stretch/>
        </p:blipFill>
        <p:spPr>
          <a:xfrm>
            <a:off x="323118" y="1007359"/>
            <a:ext cx="3218979" cy="2145986"/>
          </a:xfrm>
          <a:prstGeom prst="rect">
            <a:avLst/>
          </a:prstGeom>
          <a:noFill/>
          <a:ln>
            <a:noFill/>
          </a:ln>
        </p:spPr>
      </p:pic>
      <p:sp>
        <p:nvSpPr>
          <p:cNvPr id="1964" name="Google Shape;1964;p8"/>
          <p:cNvSpPr txBox="1"/>
          <p:nvPr/>
        </p:nvSpPr>
        <p:spPr>
          <a:xfrm>
            <a:off x="0" y="3139978"/>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the school gates (or working in school)…</a:t>
            </a:r>
            <a:endParaRPr sz="1400">
              <a:solidFill>
                <a:schemeClr val="dk2"/>
              </a:solidFill>
              <a:latin typeface="Roboto Serif"/>
              <a:ea typeface="Roboto Serif"/>
              <a:cs typeface="Roboto Serif"/>
              <a:sym typeface="Roboto Serif"/>
            </a:endParaRPr>
          </a:p>
        </p:txBody>
      </p:sp>
      <p:sp>
        <p:nvSpPr>
          <p:cNvPr id="1965" name="Google Shape;1965;p8"/>
          <p:cNvSpPr txBox="1"/>
          <p:nvPr/>
        </p:nvSpPr>
        <p:spPr>
          <a:xfrm>
            <a:off x="4693250" y="3182280"/>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On the side of a GAA pitch... </a:t>
            </a:r>
            <a:endParaRPr sz="1400">
              <a:solidFill>
                <a:schemeClr val="dk2"/>
              </a:solidFill>
              <a:latin typeface="Roboto Serif"/>
              <a:ea typeface="Roboto Serif"/>
              <a:cs typeface="Roboto Serif"/>
              <a:sym typeface="Roboto Serif"/>
            </a:endParaRPr>
          </a:p>
        </p:txBody>
      </p:sp>
      <p:pic>
        <p:nvPicPr>
          <p:cNvPr descr="A group of people on a swing&#10;&#10;Description automatically generated" id="1966" name="Google Shape;1966;p8"/>
          <p:cNvPicPr preferRelativeResize="0"/>
          <p:nvPr/>
        </p:nvPicPr>
        <p:blipFill rotWithShape="1">
          <a:blip r:embed="rId5">
            <a:alphaModFix/>
          </a:blip>
          <a:srcRect b="0" l="0" r="0" t="0"/>
          <a:stretch/>
        </p:blipFill>
        <p:spPr>
          <a:xfrm>
            <a:off x="8426913" y="993962"/>
            <a:ext cx="3282478" cy="2188318"/>
          </a:xfrm>
          <a:prstGeom prst="rect">
            <a:avLst/>
          </a:prstGeom>
          <a:noFill/>
          <a:ln>
            <a:noFill/>
          </a:ln>
        </p:spPr>
      </p:pic>
      <p:sp>
        <p:nvSpPr>
          <p:cNvPr id="1967" name="Google Shape;1967;p8"/>
          <p:cNvSpPr txBox="1"/>
          <p:nvPr/>
        </p:nvSpPr>
        <p:spPr>
          <a:xfrm>
            <a:off x="8660924" y="3180138"/>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In her local playground... </a:t>
            </a:r>
            <a:endParaRPr sz="1400">
              <a:solidFill>
                <a:schemeClr val="dk2"/>
              </a:solidFill>
              <a:latin typeface="Roboto Serif"/>
              <a:ea typeface="Roboto Serif"/>
              <a:cs typeface="Roboto Serif"/>
              <a:sym typeface="Roboto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p9"/>
          <p:cNvSpPr txBox="1"/>
          <p:nvPr>
            <p:ph type="title"/>
          </p:nvPr>
        </p:nvSpPr>
        <p:spPr>
          <a:xfrm>
            <a:off x="92111" y="130347"/>
            <a:ext cx="11095237" cy="9091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2B5D"/>
              </a:buClr>
              <a:buSzPts val="3600"/>
              <a:buFont typeface="Roboto Serif"/>
              <a:buNone/>
            </a:pPr>
            <a:r>
              <a:rPr lang="en-GB" sz="3600">
                <a:solidFill>
                  <a:srgbClr val="1F2B5D"/>
                </a:solidFill>
                <a:latin typeface="Roboto Serif"/>
                <a:ea typeface="Roboto Serif"/>
                <a:cs typeface="Roboto Serif"/>
                <a:sym typeface="Roboto Serif"/>
              </a:rPr>
              <a:t>Where do we find Michelle? </a:t>
            </a:r>
            <a:endParaRPr sz="3600">
              <a:solidFill>
                <a:srgbClr val="1F2B5D"/>
              </a:solidFill>
              <a:latin typeface="Roboto Serif"/>
              <a:ea typeface="Roboto Serif"/>
              <a:cs typeface="Roboto Serif"/>
              <a:sym typeface="Roboto Serif"/>
            </a:endParaRPr>
          </a:p>
        </p:txBody>
      </p:sp>
      <p:pic>
        <p:nvPicPr>
          <p:cNvPr descr="Tipperary hurling great Mick Burns has died" id="1974" name="Google Shape;1974;p9"/>
          <p:cNvPicPr preferRelativeResize="0"/>
          <p:nvPr/>
        </p:nvPicPr>
        <p:blipFill rotWithShape="1">
          <a:blip r:embed="rId3">
            <a:alphaModFix/>
          </a:blip>
          <a:srcRect b="0" l="0" r="0" t="0"/>
          <a:stretch/>
        </p:blipFill>
        <p:spPr>
          <a:xfrm>
            <a:off x="4162922" y="1007359"/>
            <a:ext cx="3866155" cy="2172779"/>
          </a:xfrm>
          <a:prstGeom prst="rect">
            <a:avLst/>
          </a:prstGeom>
          <a:noFill/>
          <a:ln>
            <a:noFill/>
          </a:ln>
        </p:spPr>
      </p:pic>
      <p:pic>
        <p:nvPicPr>
          <p:cNvPr descr="Close-up of a black metal gate&#10;&#10;Description automatically generated" id="1975" name="Google Shape;1975;p9"/>
          <p:cNvPicPr preferRelativeResize="0"/>
          <p:nvPr/>
        </p:nvPicPr>
        <p:blipFill rotWithShape="1">
          <a:blip r:embed="rId4">
            <a:alphaModFix/>
          </a:blip>
          <a:srcRect b="0" l="0" r="0" t="0"/>
          <a:stretch/>
        </p:blipFill>
        <p:spPr>
          <a:xfrm>
            <a:off x="323118" y="1007359"/>
            <a:ext cx="3218979" cy="2145986"/>
          </a:xfrm>
          <a:prstGeom prst="rect">
            <a:avLst/>
          </a:prstGeom>
          <a:noFill/>
          <a:ln>
            <a:noFill/>
          </a:ln>
        </p:spPr>
      </p:pic>
      <p:sp>
        <p:nvSpPr>
          <p:cNvPr id="1976" name="Google Shape;1976;p9"/>
          <p:cNvSpPr txBox="1"/>
          <p:nvPr/>
        </p:nvSpPr>
        <p:spPr>
          <a:xfrm>
            <a:off x="0" y="3139978"/>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the school gates (or working in school)…</a:t>
            </a:r>
            <a:endParaRPr sz="1400">
              <a:solidFill>
                <a:schemeClr val="dk2"/>
              </a:solidFill>
              <a:latin typeface="Roboto Serif"/>
              <a:ea typeface="Roboto Serif"/>
              <a:cs typeface="Roboto Serif"/>
              <a:sym typeface="Roboto Serif"/>
            </a:endParaRPr>
          </a:p>
        </p:txBody>
      </p:sp>
      <p:sp>
        <p:nvSpPr>
          <p:cNvPr id="1977" name="Google Shape;1977;p9"/>
          <p:cNvSpPr txBox="1"/>
          <p:nvPr/>
        </p:nvSpPr>
        <p:spPr>
          <a:xfrm>
            <a:off x="4693250" y="3182280"/>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On the side of a GAA pitch... </a:t>
            </a:r>
            <a:endParaRPr sz="1400">
              <a:solidFill>
                <a:schemeClr val="dk2"/>
              </a:solidFill>
              <a:latin typeface="Roboto Serif"/>
              <a:ea typeface="Roboto Serif"/>
              <a:cs typeface="Roboto Serif"/>
              <a:sym typeface="Roboto Serif"/>
            </a:endParaRPr>
          </a:p>
        </p:txBody>
      </p:sp>
      <p:pic>
        <p:nvPicPr>
          <p:cNvPr descr="A group of people on a swing&#10;&#10;Description automatically generated" id="1978" name="Google Shape;1978;p9"/>
          <p:cNvPicPr preferRelativeResize="0"/>
          <p:nvPr/>
        </p:nvPicPr>
        <p:blipFill rotWithShape="1">
          <a:blip r:embed="rId5">
            <a:alphaModFix/>
          </a:blip>
          <a:srcRect b="0" l="0" r="0" t="0"/>
          <a:stretch/>
        </p:blipFill>
        <p:spPr>
          <a:xfrm>
            <a:off x="8426913" y="993962"/>
            <a:ext cx="3282478" cy="2188318"/>
          </a:xfrm>
          <a:prstGeom prst="rect">
            <a:avLst/>
          </a:prstGeom>
          <a:noFill/>
          <a:ln>
            <a:noFill/>
          </a:ln>
        </p:spPr>
      </p:pic>
      <p:sp>
        <p:nvSpPr>
          <p:cNvPr id="1979" name="Google Shape;1979;p9"/>
          <p:cNvSpPr txBox="1"/>
          <p:nvPr/>
        </p:nvSpPr>
        <p:spPr>
          <a:xfrm>
            <a:off x="8660924" y="3180138"/>
            <a:ext cx="28144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In her local playground... </a:t>
            </a:r>
            <a:endParaRPr sz="1400">
              <a:solidFill>
                <a:schemeClr val="dk2"/>
              </a:solidFill>
              <a:latin typeface="Roboto Serif"/>
              <a:ea typeface="Roboto Serif"/>
              <a:cs typeface="Roboto Serif"/>
              <a:sym typeface="Roboto Serif"/>
            </a:endParaRPr>
          </a:p>
        </p:txBody>
      </p:sp>
      <p:pic>
        <p:nvPicPr>
          <p:cNvPr descr="A group of women sitting on a couch holding wine glasses&#10;&#10;Description automatically generated" id="1980" name="Google Shape;1980;p9"/>
          <p:cNvPicPr preferRelativeResize="0"/>
          <p:nvPr/>
        </p:nvPicPr>
        <p:blipFill rotWithShape="1">
          <a:blip r:embed="rId6">
            <a:alphaModFix/>
          </a:blip>
          <a:srcRect b="0" l="0" r="0" t="0"/>
          <a:stretch/>
        </p:blipFill>
        <p:spPr>
          <a:xfrm>
            <a:off x="240632" y="3677863"/>
            <a:ext cx="3540151" cy="2551720"/>
          </a:xfrm>
          <a:prstGeom prst="rect">
            <a:avLst/>
          </a:prstGeom>
          <a:noFill/>
          <a:ln>
            <a:noFill/>
          </a:ln>
        </p:spPr>
      </p:pic>
      <p:sp>
        <p:nvSpPr>
          <p:cNvPr id="1981" name="Google Shape;1981;p9"/>
          <p:cNvSpPr txBox="1"/>
          <p:nvPr/>
        </p:nvSpPr>
        <p:spPr>
          <a:xfrm>
            <a:off x="591950" y="6258517"/>
            <a:ext cx="42639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Roboto Serif"/>
                <a:ea typeface="Roboto Serif"/>
                <a:cs typeface="Roboto Serif"/>
                <a:sym typeface="Roboto Serif"/>
              </a:rPr>
              <a:t>At her monthly Book Club… </a:t>
            </a:r>
            <a:endParaRPr sz="1400">
              <a:solidFill>
                <a:schemeClr val="dk2"/>
              </a:solidFill>
              <a:latin typeface="Roboto Serif"/>
              <a:ea typeface="Roboto Serif"/>
              <a:cs typeface="Roboto Serif"/>
              <a:sym typeface="Roboto Serif"/>
            </a:endParaRPr>
          </a:p>
        </p:txBody>
      </p:sp>
    </p:spTree>
  </p:cSld>
  <p:clrMapOvr>
    <a:masterClrMapping/>
  </p:clrMapOvr>
</p:sld>
</file>

<file path=ppt/theme/theme1.xml><?xml version="1.0" encoding="utf-8"?>
<a:theme xmlns:a="http://schemas.openxmlformats.org/drawingml/2006/main" xmlns:r="http://schemas.openxmlformats.org/officeDocument/2006/relationships" name="2_Alice Navy Theme">
  <a:themeElements>
    <a:clrScheme name="Alice Colours 1">
      <a:dk1>
        <a:srgbClr val="000000"/>
      </a:dk1>
      <a:lt1>
        <a:srgbClr val="FFFFFF"/>
      </a:lt1>
      <a:dk2>
        <a:srgbClr val="1F2B5D"/>
      </a:dk2>
      <a:lt2>
        <a:srgbClr val="FAFAF9"/>
      </a:lt2>
      <a:accent1>
        <a:srgbClr val="EF435E"/>
      </a:accent1>
      <a:accent2>
        <a:srgbClr val="1F2B5D"/>
      </a:accent2>
      <a:accent3>
        <a:srgbClr val="85D0D3"/>
      </a:accent3>
      <a:accent4>
        <a:srgbClr val="F2CBE0"/>
      </a:accent4>
      <a:accent5>
        <a:srgbClr val="EEE809"/>
      </a:accent5>
      <a:accent6>
        <a:srgbClr val="F3F3F1"/>
      </a:accent6>
      <a:hlink>
        <a:srgbClr val="EF435E"/>
      </a:hlink>
      <a:folHlink>
        <a:srgbClr val="F2CB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Alice Navy Theme">
  <a:themeElements>
    <a:clrScheme name="Alice Colours 1">
      <a:dk1>
        <a:srgbClr val="000000"/>
      </a:dk1>
      <a:lt1>
        <a:srgbClr val="FFFFFF"/>
      </a:lt1>
      <a:dk2>
        <a:srgbClr val="1F2B5D"/>
      </a:dk2>
      <a:lt2>
        <a:srgbClr val="FAFAF9"/>
      </a:lt2>
      <a:accent1>
        <a:srgbClr val="EF435E"/>
      </a:accent1>
      <a:accent2>
        <a:srgbClr val="1F2B5D"/>
      </a:accent2>
      <a:accent3>
        <a:srgbClr val="85D0D3"/>
      </a:accent3>
      <a:accent4>
        <a:srgbClr val="F2CBE0"/>
      </a:accent4>
      <a:accent5>
        <a:srgbClr val="EEE809"/>
      </a:accent5>
      <a:accent6>
        <a:srgbClr val="F3F3F1"/>
      </a:accent6>
      <a:hlink>
        <a:srgbClr val="EF435E"/>
      </a:hlink>
      <a:folHlink>
        <a:srgbClr val="F2CB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Alice Navy Theme">
  <a:themeElements>
    <a:clrScheme name="Alice Colours 1">
      <a:dk1>
        <a:srgbClr val="000000"/>
      </a:dk1>
      <a:lt1>
        <a:srgbClr val="FFFFFF"/>
      </a:lt1>
      <a:dk2>
        <a:srgbClr val="1F2B5D"/>
      </a:dk2>
      <a:lt2>
        <a:srgbClr val="FAFAF9"/>
      </a:lt2>
      <a:accent1>
        <a:srgbClr val="EF435E"/>
      </a:accent1>
      <a:accent2>
        <a:srgbClr val="1F2B5D"/>
      </a:accent2>
      <a:accent3>
        <a:srgbClr val="85D0D3"/>
      </a:accent3>
      <a:accent4>
        <a:srgbClr val="F2CBE0"/>
      </a:accent4>
      <a:accent5>
        <a:srgbClr val="EEE809"/>
      </a:accent5>
      <a:accent6>
        <a:srgbClr val="F3F3F1"/>
      </a:accent6>
      <a:hlink>
        <a:srgbClr val="EF435E"/>
      </a:hlink>
      <a:folHlink>
        <a:srgbClr val="F2CB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Alice Red Theme">
  <a:themeElements>
    <a:clrScheme name="Alice Colours 1">
      <a:dk1>
        <a:srgbClr val="000000"/>
      </a:dk1>
      <a:lt1>
        <a:srgbClr val="FFFFFF"/>
      </a:lt1>
      <a:dk2>
        <a:srgbClr val="1F2B5D"/>
      </a:dk2>
      <a:lt2>
        <a:srgbClr val="FAFAF9"/>
      </a:lt2>
      <a:accent1>
        <a:srgbClr val="EF435E"/>
      </a:accent1>
      <a:accent2>
        <a:srgbClr val="1F2B5D"/>
      </a:accent2>
      <a:accent3>
        <a:srgbClr val="85D0D3"/>
      </a:accent3>
      <a:accent4>
        <a:srgbClr val="F2CBE0"/>
      </a:accent4>
      <a:accent5>
        <a:srgbClr val="EEE809"/>
      </a:accent5>
      <a:accent6>
        <a:srgbClr val="F3F3F1"/>
      </a:accent6>
      <a:hlink>
        <a:srgbClr val="EF435E"/>
      </a:hlink>
      <a:folHlink>
        <a:srgbClr val="F2CB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Alice Navy Theme">
  <a:themeElements>
    <a:clrScheme name="Alice Colours 1">
      <a:dk1>
        <a:srgbClr val="000000"/>
      </a:dk1>
      <a:lt1>
        <a:srgbClr val="FFFFFF"/>
      </a:lt1>
      <a:dk2>
        <a:srgbClr val="1F2B5D"/>
      </a:dk2>
      <a:lt2>
        <a:srgbClr val="FAFAF9"/>
      </a:lt2>
      <a:accent1>
        <a:srgbClr val="EF435E"/>
      </a:accent1>
      <a:accent2>
        <a:srgbClr val="1F2B5D"/>
      </a:accent2>
      <a:accent3>
        <a:srgbClr val="85D0D3"/>
      </a:accent3>
      <a:accent4>
        <a:srgbClr val="F2CBE0"/>
      </a:accent4>
      <a:accent5>
        <a:srgbClr val="EEE809"/>
      </a:accent5>
      <a:accent6>
        <a:srgbClr val="F3F3F1"/>
      </a:accent6>
      <a:hlink>
        <a:srgbClr val="EF435E"/>
      </a:hlink>
      <a:folHlink>
        <a:srgbClr val="F2CB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2022-08-02T09:08:17Z</dcterms:created>
  <dc:creator>Emma Walsh</dc:creator>
</cp:coreProperties>
</file>