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4.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5.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6.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710" r:id="rId2"/>
    <p:sldMasterId id="2147483767" r:id="rId3"/>
    <p:sldMasterId id="2147483820" r:id="rId4"/>
    <p:sldMasterId id="2147483873" r:id="rId5"/>
    <p:sldMasterId id="2147483926" r:id="rId6"/>
    <p:sldMasterId id="2147483980" r:id="rId7"/>
  </p:sldMasterIdLst>
  <p:notesMasterIdLst>
    <p:notesMasterId r:id="rId47"/>
  </p:notesMasterIdLst>
  <p:sldIdLst>
    <p:sldId id="956" r:id="rId8"/>
    <p:sldId id="1221" r:id="rId9"/>
    <p:sldId id="1112" r:id="rId10"/>
    <p:sldId id="1276" r:id="rId11"/>
    <p:sldId id="1277" r:id="rId12"/>
    <p:sldId id="1278" r:id="rId13"/>
    <p:sldId id="1279" r:id="rId14"/>
    <p:sldId id="1280" r:id="rId15"/>
    <p:sldId id="1281" r:id="rId16"/>
    <p:sldId id="1118" r:id="rId17"/>
    <p:sldId id="1314" r:id="rId18"/>
    <p:sldId id="1285" r:id="rId19"/>
    <p:sldId id="1186" r:id="rId20"/>
    <p:sldId id="1289" r:id="rId21"/>
    <p:sldId id="1293" r:id="rId22"/>
    <p:sldId id="1291" r:id="rId23"/>
    <p:sldId id="1292" r:id="rId24"/>
    <p:sldId id="1290" r:id="rId25"/>
    <p:sldId id="1294" r:id="rId26"/>
    <p:sldId id="353" r:id="rId27"/>
    <p:sldId id="359" r:id="rId28"/>
    <p:sldId id="1287" r:id="rId29"/>
    <p:sldId id="1288" r:id="rId30"/>
    <p:sldId id="364" r:id="rId31"/>
    <p:sldId id="365" r:id="rId32"/>
    <p:sldId id="1295" r:id="rId33"/>
    <p:sldId id="1191" r:id="rId34"/>
    <p:sldId id="1297" r:id="rId35"/>
    <p:sldId id="1192" r:id="rId36"/>
    <p:sldId id="1193" r:id="rId37"/>
    <p:sldId id="1298" r:id="rId38"/>
    <p:sldId id="1195" r:id="rId39"/>
    <p:sldId id="1196" r:id="rId40"/>
    <p:sldId id="1197" r:id="rId41"/>
    <p:sldId id="1198" r:id="rId42"/>
    <p:sldId id="1299" r:id="rId43"/>
    <p:sldId id="1209" r:id="rId44"/>
    <p:sldId id="1300" r:id="rId45"/>
    <p:sldId id="1167" r:id="rId46"/>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3D408A-61D8-2D4F-BAEF-7450D0EF0085}">
          <p14:sldIdLst>
            <p14:sldId id="956"/>
            <p14:sldId id="1221"/>
            <p14:sldId id="1112"/>
            <p14:sldId id="1276"/>
            <p14:sldId id="1277"/>
            <p14:sldId id="1278"/>
            <p14:sldId id="1279"/>
            <p14:sldId id="1280"/>
            <p14:sldId id="1281"/>
            <p14:sldId id="1118"/>
            <p14:sldId id="1314"/>
            <p14:sldId id="1285"/>
            <p14:sldId id="1186"/>
            <p14:sldId id="1289"/>
            <p14:sldId id="1293"/>
            <p14:sldId id="1291"/>
            <p14:sldId id="1292"/>
            <p14:sldId id="1290"/>
            <p14:sldId id="1294"/>
            <p14:sldId id="353"/>
            <p14:sldId id="359"/>
            <p14:sldId id="1287"/>
            <p14:sldId id="1288"/>
            <p14:sldId id="364"/>
            <p14:sldId id="365"/>
            <p14:sldId id="1295"/>
            <p14:sldId id="1191"/>
            <p14:sldId id="1297"/>
            <p14:sldId id="1192"/>
            <p14:sldId id="1193"/>
            <p14:sldId id="1298"/>
            <p14:sldId id="1195"/>
            <p14:sldId id="1196"/>
            <p14:sldId id="1197"/>
            <p14:sldId id="1198"/>
            <p14:sldId id="1299"/>
            <p14:sldId id="1209"/>
            <p14:sldId id="1300"/>
            <p14:sldId id="11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35E"/>
    <a:srgbClr val="F2CBE0"/>
    <a:srgbClr val="1F2B5D"/>
    <a:srgbClr val="F3F3F1"/>
    <a:srgbClr val="85D0D3"/>
    <a:srgbClr val="F26F75"/>
    <a:srgbClr val="EEE809"/>
    <a:srgbClr val="EA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4" autoAdjust="0"/>
    <p:restoredTop sz="84975" autoAdjust="0"/>
  </p:normalViewPr>
  <p:slideViewPr>
    <p:cSldViewPr snapToGrid="0" snapToObjects="1">
      <p:cViewPr varScale="1">
        <p:scale>
          <a:sx n="57" d="100"/>
          <a:sy n="57" d="100"/>
        </p:scale>
        <p:origin x="924" y="48"/>
      </p:cViewPr>
      <p:guideLst/>
    </p:cSldViewPr>
  </p:slideViewPr>
  <p:notesTextViewPr>
    <p:cViewPr>
      <p:scale>
        <a:sx n="1" d="1"/>
        <a:sy n="1" d="1"/>
      </p:scale>
      <p:origin x="0" y="0"/>
    </p:cViewPr>
  </p:notesTextViewPr>
  <p:sorterViewPr>
    <p:cViewPr>
      <p:scale>
        <a:sx n="66" d="100"/>
        <a:sy n="66" d="100"/>
      </p:scale>
      <p:origin x="0" y="-30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IE"/>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0CB6E193-85AC-47A3-A0DD-F4A5708C0ED7}" type="datetimeFigureOut">
              <a:rPr lang="en-IE" smtClean="0"/>
              <a:t>12/06/2024</a:t>
            </a:fld>
            <a:endParaRPr lang="en-IE"/>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IE"/>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IE"/>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0C609F96-6746-4E70-801C-58B7B210A6AE}" type="slidenum">
              <a:rPr lang="en-IE" smtClean="0"/>
              <a:t>‹#›</a:t>
            </a:fld>
            <a:endParaRPr lang="en-IE"/>
          </a:p>
        </p:txBody>
      </p:sp>
    </p:spTree>
    <p:extLst>
      <p:ext uri="{BB962C8B-B14F-4D97-AF65-F5344CB8AC3E}">
        <p14:creationId xmlns:p14="http://schemas.microsoft.com/office/powerpoint/2010/main" val="211792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hatwouldyoucarry.org/storie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87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Brainstorm this with the group.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881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other insights? Are we missing anything obvious here? </a:t>
            </a:r>
          </a:p>
          <a:p>
            <a:r>
              <a:rPr lang="en-GB" dirty="0"/>
              <a:t>(The fact that she travels could be relevant – both for advertising targets and for tapping into her desire to be more adventurous / see more of the world AND / OR making the link with the countries she travelled to in her 20s.)</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763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30 min for this session</a:t>
            </a:r>
            <a:endParaRPr lang="en-IE" b="1" dirty="0"/>
          </a:p>
        </p:txBody>
      </p:sp>
      <p:sp>
        <p:nvSpPr>
          <p:cNvPr id="4" name="Slide Number Placeholder 3"/>
          <p:cNvSpPr>
            <a:spLocks noGrp="1"/>
          </p:cNvSpPr>
          <p:nvPr>
            <p:ph type="sldNum" sz="quarter" idx="5"/>
          </p:nvPr>
        </p:nvSpPr>
        <p:spPr/>
        <p:txBody>
          <a:bodyPr/>
          <a:lstStyle/>
          <a:p>
            <a:fld id="{0C609F96-6746-4E70-801C-58B7B210A6AE}" type="slidenum">
              <a:rPr lang="en-IE" smtClean="0"/>
              <a:t>12</a:t>
            </a:fld>
            <a:endParaRPr lang="en-IE"/>
          </a:p>
        </p:txBody>
      </p:sp>
    </p:spTree>
    <p:extLst>
      <p:ext uri="{BB962C8B-B14F-4D97-AF65-F5344CB8AC3E}">
        <p14:creationId xmlns:p14="http://schemas.microsoft.com/office/powerpoint/2010/main" val="2706553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radley"/>
              </a:rPr>
              <a:t>Owned media doesn’t include social. While it’s true you produce the content that lives on your social channels, you don’t have ownership of it if that channel closes down.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122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is general info, not specific to our Empathiser audience. </a:t>
            </a:r>
          </a:p>
          <a:p>
            <a:r>
              <a:rPr lang="en-IE" dirty="0"/>
              <a:t>Published in June 2023</a:t>
            </a:r>
          </a:p>
          <a:p>
            <a:r>
              <a:rPr lang="en-IE" dirty="0"/>
              <a:t>https://www.dcu.ie/commsteam/news/2023/sep/dcu-fujo-researchers-provide-analysis-digital-news-report-ireland-2023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4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https://www.dcu.ie/commsteam/news/2023/sep/dcu-fujo-researchers-provide-analysis-digital-news-report-ireland-2023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167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Source: </a:t>
            </a:r>
            <a:r>
              <a:rPr lang="en-GB" b="0" i="0" dirty="0">
                <a:solidFill>
                  <a:srgbClr val="191919"/>
                </a:solidFill>
                <a:effectLst/>
                <a:highlight>
                  <a:srgbClr val="FFFFFF"/>
                </a:highlight>
                <a:latin typeface="Noto Serif JP"/>
              </a:rPr>
              <a:t>Permanent TSB Reflecting Ireland research from July 2023</a:t>
            </a:r>
            <a:endParaRPr lang="en-IE" dirty="0"/>
          </a:p>
          <a:p>
            <a:r>
              <a:rPr lang="en-IE" dirty="0"/>
              <a:t>https://www.irishtimes.com/business/2023/07/18/irish-adults-continue-to-engage-strongly-with-news-media-research-shows/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973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Before we focus on individual channels, let’s look at how and why people use social media… </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33E8-8EB5-4FDE-A824-E93FA193854D}"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178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https://napoleoncat.com/stats/facebook-users-in-ireland/2024/04/</a:t>
            </a:r>
          </a:p>
          <a:p>
            <a:endParaRPr lang="en-IE" dirty="0"/>
          </a:p>
        </p:txBody>
      </p:sp>
      <p:sp>
        <p:nvSpPr>
          <p:cNvPr id="4" name="Slide Number Placeholder 3"/>
          <p:cNvSpPr>
            <a:spLocks noGrp="1"/>
          </p:cNvSpPr>
          <p:nvPr>
            <p:ph type="sldNum" sz="quarter" idx="5"/>
          </p:nvPr>
        </p:nvSpPr>
        <p:spPr/>
        <p:txBody>
          <a:bodyPr/>
          <a:lstStyle/>
          <a:p>
            <a:fld id="{0C609F96-6746-4E70-801C-58B7B210A6AE}" type="slidenum">
              <a:rPr lang="en-IE" smtClean="0"/>
              <a:t>22</a:t>
            </a:fld>
            <a:endParaRPr lang="en-IE"/>
          </a:p>
        </p:txBody>
      </p:sp>
    </p:spTree>
    <p:extLst>
      <p:ext uri="{BB962C8B-B14F-4D97-AF65-F5344CB8AC3E}">
        <p14:creationId xmlns:p14="http://schemas.microsoft.com/office/powerpoint/2010/main" val="2667353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https://napoleoncat.com/stats/instagram-users-in-ireland/2024/04/ </a:t>
            </a:r>
          </a:p>
        </p:txBody>
      </p:sp>
      <p:sp>
        <p:nvSpPr>
          <p:cNvPr id="4" name="Slide Number Placeholder 3"/>
          <p:cNvSpPr>
            <a:spLocks noGrp="1"/>
          </p:cNvSpPr>
          <p:nvPr>
            <p:ph type="sldNum" sz="quarter" idx="5"/>
          </p:nvPr>
        </p:nvSpPr>
        <p:spPr/>
        <p:txBody>
          <a:bodyPr/>
          <a:lstStyle/>
          <a:p>
            <a:fld id="{0C609F96-6746-4E70-801C-58B7B210A6AE}" type="slidenum">
              <a:rPr lang="en-IE" smtClean="0"/>
              <a:t>23</a:t>
            </a:fld>
            <a:endParaRPr lang="en-IE"/>
          </a:p>
        </p:txBody>
      </p:sp>
    </p:spTree>
    <p:extLst>
      <p:ext uri="{BB962C8B-B14F-4D97-AF65-F5344CB8AC3E}">
        <p14:creationId xmlns:p14="http://schemas.microsoft.com/office/powerpoint/2010/main" val="151193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10 min max. for re-introducing Michelle</a:t>
            </a:r>
            <a:endParaRPr lang="en-IE" b="1" dirty="0"/>
          </a:p>
        </p:txBody>
      </p:sp>
      <p:sp>
        <p:nvSpPr>
          <p:cNvPr id="4" name="Slide Number Placeholder 3"/>
          <p:cNvSpPr>
            <a:spLocks noGrp="1"/>
          </p:cNvSpPr>
          <p:nvPr>
            <p:ph type="sldNum" sz="quarter" idx="5"/>
          </p:nvPr>
        </p:nvSpPr>
        <p:spPr/>
        <p:txBody>
          <a:bodyPr/>
          <a:lstStyle/>
          <a:p>
            <a:fld id="{0C609F96-6746-4E70-801C-58B7B210A6AE}" type="slidenum">
              <a:rPr lang="en-IE" smtClean="0"/>
              <a:t>2</a:t>
            </a:fld>
            <a:endParaRPr lang="en-IE"/>
          </a:p>
        </p:txBody>
      </p:sp>
    </p:spTree>
    <p:extLst>
      <p:ext uri="{BB962C8B-B14F-4D97-AF65-F5344CB8AC3E}">
        <p14:creationId xmlns:p14="http://schemas.microsoft.com/office/powerpoint/2010/main" val="2944329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33E8-8EB5-4FDE-A824-E93FA193854D}"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127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33E8-8EB5-4FDE-A824-E93FA193854D}"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07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TikTok use may depend on whether organisation is free to use it (public-sector organisations are not). LinkedIn could depend on whether there’s a workplace focus.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Síle</a:t>
            </a:r>
            <a:r>
              <a:rPr lang="en-GB" dirty="0"/>
              <a:t> </a:t>
            </a:r>
            <a:r>
              <a:rPr lang="en-GB" dirty="0" err="1"/>
              <a:t>Seoige’s</a:t>
            </a:r>
            <a:r>
              <a:rPr lang="en-GB" dirty="0"/>
              <a:t> podcast is popular also. </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09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Avoid negative demands; people respond better to positive slogans. </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615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credit: https://www.rte.ie/news/2015/0513/700748-kenny-marriage/</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662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a:solidFill>
                  <a:srgbClr val="1F2B5D"/>
                </a:solidFill>
                <a:latin typeface="Roboto Serif" pitchFamily="2" charset="0"/>
                <a:ea typeface="Roboto" panose="02000000000000000000" pitchFamily="2" charset="0"/>
                <a:cs typeface="Roboto Serif" pitchFamily="2" charset="0"/>
              </a:rPr>
              <a:t>Sympathy = othering. </a:t>
            </a:r>
            <a:r>
              <a:rPr lang="en-GB" dirty="0"/>
              <a:t>Throw people’s humanity in your target audience’s face. Start with what unites them, what makes them human, rather than what differentiates them. E.g. Rather than starting with “I’m a climate activist”, start with “All my life, I’ve loved the outdoors”… </a:t>
            </a:r>
          </a:p>
          <a:p>
            <a:endParaRPr lang="en-GB" dirty="0"/>
          </a:p>
          <a:p>
            <a:r>
              <a:rPr lang="en-GB" dirty="0"/>
              <a:t>Images of refugees in detention camps vs. story of a refugee who wants to come here to do good… </a:t>
            </a: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891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taken from a ‘Beyond Detention’ report by the UNHCR. </a:t>
            </a:r>
          </a:p>
          <a:p>
            <a:r>
              <a:rPr lang="en-GB" dirty="0"/>
              <a:t>Most people don’t live like this, so don’t empathise </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948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would find it much easier to empathise with this… </a:t>
            </a:r>
          </a:p>
          <a:p>
            <a:endParaRPr lang="en-GB" dirty="0"/>
          </a:p>
          <a:p>
            <a:r>
              <a:rPr lang="en-GB" b="0" i="0" dirty="0">
                <a:solidFill>
                  <a:srgbClr val="231F20"/>
                </a:solidFill>
                <a:effectLst/>
                <a:latin typeface="Museo Sans 500"/>
              </a:rPr>
              <a:t>International Medical Corps, established in 1984, is a global, humanitarian, nonprofit organization dedicated to saving lives through health care training and relief. In order to spread awareness about the Syrian refugee crisis, International Medical Corps went one step further by using visual storytelling to provide a voice for refugees. </a:t>
            </a:r>
            <a:r>
              <a:rPr lang="en-GB" b="0" i="0" u="none" strike="noStrike" dirty="0">
                <a:solidFill>
                  <a:srgbClr val="990000"/>
                </a:solidFill>
                <a:effectLst/>
                <a:latin typeface="Museo Sans 500"/>
                <a:hlinkClick r:id="rId3"/>
              </a:rPr>
              <a:t>“The Things We Carry”</a:t>
            </a:r>
            <a:r>
              <a:rPr lang="en-GB" b="0" i="0" dirty="0">
                <a:solidFill>
                  <a:srgbClr val="231F20"/>
                </a:solidFill>
                <a:effectLst/>
                <a:latin typeface="Museo Sans 500"/>
              </a:rPr>
              <a:t> campaign, launched in March 2017 by International Medical Corps and the Conrad N. Hilton Foundation is an effort to keep public attention on the ongoing crisis in Syria.</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274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315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solidFill>
                  <a:srgbClr val="1F2B5D"/>
                </a:solidFill>
                <a:latin typeface="Roboto Serif" pitchFamily="2" charset="0"/>
                <a:ea typeface="Roboto" panose="02000000000000000000" pitchFamily="2" charset="0"/>
                <a:cs typeface="Roboto Serif" pitchFamily="2" charset="0"/>
              </a:rPr>
              <a:t>P</a:t>
            </a:r>
            <a:r>
              <a:rPr lang="en-IE" sz="1200" dirty="0">
                <a:solidFill>
                  <a:srgbClr val="1F2B5D"/>
                </a:solidFill>
                <a:latin typeface="Roboto Serif" pitchFamily="2" charset="0"/>
                <a:cs typeface="Roboto Serif" pitchFamily="2" charset="0"/>
              </a:rPr>
              <a:t>eople rate familiar ideas as more favourable, more convincing, and more positive.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77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851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Omnipresence of Repeal sweatshirts. Simple message being repeated everywhere. </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289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45 min for this session – 10 min to describe previous campaigns; 20 min for their brainstorm; 15 min for reporting back on creative ideas. </a:t>
            </a:r>
            <a:endParaRPr lang="en-IE" b="1" dirty="0"/>
          </a:p>
        </p:txBody>
      </p:sp>
      <p:sp>
        <p:nvSpPr>
          <p:cNvPr id="4" name="Slide Number Placeholder 3"/>
          <p:cNvSpPr>
            <a:spLocks noGrp="1"/>
          </p:cNvSpPr>
          <p:nvPr>
            <p:ph type="sldNum" sz="quarter" idx="5"/>
          </p:nvPr>
        </p:nvSpPr>
        <p:spPr/>
        <p:txBody>
          <a:bodyPr/>
          <a:lstStyle/>
          <a:p>
            <a:fld id="{0C609F96-6746-4E70-801C-58B7B210A6AE}" type="slidenum">
              <a:rPr lang="en-IE" smtClean="0"/>
              <a:t>38</a:t>
            </a:fld>
            <a:endParaRPr lang="en-IE"/>
          </a:p>
        </p:txBody>
      </p:sp>
    </p:spTree>
    <p:extLst>
      <p:ext uri="{BB962C8B-B14F-4D97-AF65-F5344CB8AC3E}">
        <p14:creationId xmlns:p14="http://schemas.microsoft.com/office/powerpoint/2010/main" val="209325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35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14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079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407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59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you think of anywhere else she’s likely to be? </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91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609F96-6746-4E70-801C-58B7B210A6AE}" type="slidenum">
              <a:rPr kumimoji="0" lang="en-I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314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8" name="Picture 7">
            <a:extLst>
              <a:ext uri="{FF2B5EF4-FFF2-40B4-BE49-F238E27FC236}">
                <a16:creationId xmlns:a16="http://schemas.microsoft.com/office/drawing/2014/main" id="{58E67079-080D-18EF-4773-C361B6F8B0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1504" y="1956392"/>
            <a:ext cx="4331282" cy="3330850"/>
          </a:xfrm>
          <a:prstGeom prst="rect">
            <a:avLst/>
          </a:prstGeom>
        </p:spPr>
      </p:pic>
    </p:spTree>
    <p:extLst>
      <p:ext uri="{BB962C8B-B14F-4D97-AF65-F5344CB8AC3E}">
        <p14:creationId xmlns:p14="http://schemas.microsoft.com/office/powerpoint/2010/main" val="212463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228302"/>
          </a:xfrm>
          <a:prstGeom prst="rect">
            <a:avLst/>
          </a:prstGeom>
          <a:noFill/>
        </p:spPr>
        <p:txBody>
          <a:bodyPr wrap="square" rtlCol="0">
            <a:spAutoFit/>
          </a:bodyPr>
          <a:lstStyle/>
          <a:p>
            <a:pPr>
              <a:lnSpc>
                <a:spcPct val="110000"/>
              </a:lnSpc>
            </a:pPr>
            <a:r>
              <a:rPr lang="en-US" sz="1800" b="1" i="0" dirty="0">
                <a:solidFill>
                  <a:schemeClr val="bg1"/>
                </a:solidFill>
                <a:latin typeface="Roboto" panose="02000000000000000000" pitchFamily="2" charset="0"/>
                <a:ea typeface="Roboto" panose="02000000000000000000" pitchFamily="2" charset="0"/>
                <a:cs typeface="Roboto" panose="02000000000000000000" pitchFamily="2" charset="0"/>
              </a:rPr>
              <a:t>Alice Public Relations</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Mountpleasant Avenue Lower</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r>
              <a:rPr lang="en-US" sz="2000" b="1" i="0" dirty="0">
                <a:solidFill>
                  <a:schemeClr val="bg1"/>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dirty="0">
                <a:solidFill>
                  <a:schemeClr val="bg1"/>
                </a:solidFill>
                <a:latin typeface="Roboto" panose="02000000000000000000" pitchFamily="2" charset="0"/>
                <a:ea typeface="Roboto" panose="02000000000000000000" pitchFamily="2" charset="0"/>
                <a:cs typeface="Roboto" panose="02000000000000000000" pitchFamily="2" charset="0"/>
              </a:rPr>
              <a:t>Tel: </a:t>
            </a:r>
            <a:r>
              <a:rPr lang="en-US" sz="1800" b="0" i="0" dirty="0">
                <a:solidFill>
                  <a:schemeClr val="bg1"/>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dirty="0">
                <a:solidFill>
                  <a:schemeClr val="bg1"/>
                </a:solidFill>
                <a:latin typeface="Roboto" panose="02000000000000000000" pitchFamily="2" charset="0"/>
                <a:ea typeface="Roboto" panose="02000000000000000000" pitchFamily="2" charset="0"/>
                <a:cs typeface="Roboto" panose="02000000000000000000" pitchFamily="2" charset="0"/>
              </a:rPr>
              <a:t>Email: </a:t>
            </a:r>
            <a:r>
              <a:rPr lang="en-US" sz="1800" b="0" i="0" dirty="0" err="1">
                <a:solidFill>
                  <a:schemeClr val="bg1"/>
                </a:solidFill>
                <a:latin typeface="Roboto Serif 14pt Light" pitchFamily="2" charset="77"/>
                <a:ea typeface="Roboto" panose="02000000000000000000" pitchFamily="2" charset="0"/>
                <a:cs typeface="Roboto Serif 14pt Light" pitchFamily="2" charset="77"/>
              </a:rPr>
              <a:t>info@alicepr.com</a:t>
            </a: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pPr>
              <a:lnSpc>
                <a:spcPct val="110000"/>
              </a:lnSpc>
            </a:pP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r>
              <a:rPr lang="en-US" sz="2000" b="1" i="0" dirty="0">
                <a:solidFill>
                  <a:schemeClr val="bg1"/>
                </a:solidFill>
                <a:latin typeface="Roboto" panose="02000000000000000000" pitchFamily="2" charset="0"/>
                <a:ea typeface="Roboto" panose="02000000000000000000" pitchFamily="2" charset="0"/>
                <a:cs typeface="Roboto" panose="02000000000000000000"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29647112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reaker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966CDB-D41B-C047-86BD-255AB099FC73}"/>
              </a:ext>
            </a:extLst>
          </p:cNvPr>
          <p:cNvPicPr>
            <a:picLocks noChangeAspect="1"/>
          </p:cNvPicPr>
          <p:nvPr userDrawn="1"/>
        </p:nvPicPr>
        <p:blipFill rotWithShape="1">
          <a:blip r:embed="rId2" cstate="email">
            <a:alphaModFix amt="8000"/>
            <a:extLst>
              <a:ext uri="{28A0092B-C50C-407E-A947-70E740481C1C}">
                <a14:useLocalDpi xmlns:a14="http://schemas.microsoft.com/office/drawing/2010/main"/>
              </a:ext>
            </a:extLst>
          </a:blip>
          <a:srcRect l="2894" t="41727" r="37530" b="21296"/>
          <a:stretch/>
        </p:blipFill>
        <p:spPr>
          <a:xfrm>
            <a:off x="-3" y="-1"/>
            <a:ext cx="12192000" cy="685800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10" name="Picture 9">
            <a:extLst>
              <a:ext uri="{FF2B5EF4-FFF2-40B4-BE49-F238E27FC236}">
                <a16:creationId xmlns:a16="http://schemas.microsoft.com/office/drawing/2014/main" id="{475334D7-42DD-5B96-8498-452A735BCF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988905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reaker P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B77DEA-227A-C72E-A2C8-81EA7405E95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l="20384" t="31111" r="8011" b="23148"/>
          <a:stretch/>
        </p:blipFill>
        <p:spPr>
          <a:xfrm>
            <a:off x="-1" y="-85725"/>
            <a:ext cx="12192001" cy="7058025"/>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31CBDED5-E4A0-5535-E5B5-D8B86A762B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7881333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reaker Pag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6040759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reaker Page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23855092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as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dirty="0">
                <a:solidFill>
                  <a:srgbClr val="1F2B5D"/>
                </a:solidFill>
                <a:latin typeface="Roboto" panose="02000000000000000000" pitchFamily="2" charset="0"/>
                <a:ea typeface="Roboto" panose="02000000000000000000" pitchFamily="2" charset="0"/>
                <a:cs typeface="Roboto" panose="02000000000000000000" pitchFamily="2" charset="0"/>
              </a:rPr>
              <a:t>Alice PR &amp; Events</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dirty="0" err="1">
                <a:solidFill>
                  <a:srgbClr val="1F2B5D"/>
                </a:solidFill>
                <a:latin typeface="Roboto Serif 14pt Light" pitchFamily="2" charset="77"/>
                <a:ea typeface="Roboto" panose="02000000000000000000" pitchFamily="2" charset="0"/>
                <a:cs typeface="Roboto Serif 14pt Light" pitchFamily="2" charset="77"/>
              </a:rPr>
              <a:t>Mountpleasant</a:t>
            </a:r>
            <a:r>
              <a:rPr lang="en-US" sz="1800" b="0" i="0" dirty="0">
                <a:solidFill>
                  <a:srgbClr val="1F2B5D"/>
                </a:solidFill>
                <a:latin typeface="Roboto Serif 14pt Light" pitchFamily="2" charset="77"/>
                <a:ea typeface="Roboto" panose="02000000000000000000" pitchFamily="2" charset="0"/>
                <a:cs typeface="Roboto Serif 14pt Light" pitchFamily="2" charset="77"/>
              </a:rPr>
              <a:t> Avenue </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Lower</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dirty="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dirty="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dirty="0">
                <a:solidFill>
                  <a:srgbClr val="1F2B5D"/>
                </a:solidFill>
                <a:latin typeface="Roboto" panose="02000000000000000000" pitchFamily="2" charset="0"/>
                <a:ea typeface="Roboto" panose="02000000000000000000" pitchFamily="2" charset="0"/>
                <a:cs typeface="Roboto" panose="02000000000000000000" pitchFamily="2" charset="0"/>
              </a:rPr>
              <a:t>Tel: </a:t>
            </a:r>
            <a:r>
              <a:rPr lang="en-US" sz="1800" b="0" i="0" dirty="0">
                <a:solidFill>
                  <a:srgbClr val="1F2B5D"/>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dirty="0">
                <a:solidFill>
                  <a:srgbClr val="1F2B5D"/>
                </a:solidFill>
                <a:latin typeface="Roboto" panose="02000000000000000000" pitchFamily="2" charset="0"/>
                <a:ea typeface="Roboto" panose="02000000000000000000" pitchFamily="2" charset="0"/>
                <a:cs typeface="Roboto" panose="02000000000000000000" pitchFamily="2" charset="0"/>
              </a:rPr>
              <a:t>Email: </a:t>
            </a:r>
            <a:r>
              <a:rPr lang="en-US" sz="1800" b="0" i="0" dirty="0" err="1">
                <a:solidFill>
                  <a:srgbClr val="1F2B5D"/>
                </a:solidFill>
                <a:latin typeface="Roboto Serif 14pt Light" pitchFamily="2" charset="77"/>
                <a:ea typeface="Roboto" panose="02000000000000000000" pitchFamily="2" charset="0"/>
                <a:cs typeface="Roboto Serif 14pt Light" pitchFamily="2" charset="77"/>
              </a:rPr>
              <a:t>info@alicepr.com</a:t>
            </a:r>
            <a:endParaRPr lang="en-US" sz="1800" b="0" i="0" dirty="0">
              <a:solidFill>
                <a:srgbClr val="1F2B5D"/>
              </a:solidFill>
              <a:latin typeface="Roboto Serif 14pt Light" pitchFamily="2" charset="77"/>
              <a:ea typeface="Roboto" panose="02000000000000000000" pitchFamily="2" charset="0"/>
              <a:cs typeface="Roboto Serif 14pt Light" pitchFamily="2" charset="77"/>
            </a:endParaRPr>
          </a:p>
          <a:p>
            <a:pPr>
              <a:lnSpc>
                <a:spcPct val="110000"/>
              </a:lnSpc>
            </a:pPr>
            <a:endParaRPr lang="en-US" sz="1800" b="0" i="0" dirty="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dirty="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pic>
        <p:nvPicPr>
          <p:cNvPr id="18" name="Picture 17">
            <a:extLst>
              <a:ext uri="{FF2B5EF4-FFF2-40B4-BE49-F238E27FC236}">
                <a16:creationId xmlns:a16="http://schemas.microsoft.com/office/drawing/2014/main" id="{01179B05-61A6-B2E4-B154-89AFAEF8D1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pic>
        <p:nvPicPr>
          <p:cNvPr id="20" name="Picture 19">
            <a:extLst>
              <a:ext uri="{FF2B5EF4-FFF2-40B4-BE49-F238E27FC236}">
                <a16:creationId xmlns:a16="http://schemas.microsoft.com/office/drawing/2014/main" id="{095F6F0F-B196-8FAF-D111-82689BFC3A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92599" y="4286248"/>
            <a:ext cx="457492" cy="457492"/>
          </a:xfrm>
          <a:prstGeom prst="rect">
            <a:avLst/>
          </a:prstGeom>
        </p:spPr>
      </p:pic>
      <p:pic>
        <p:nvPicPr>
          <p:cNvPr id="22" name="Picture 21">
            <a:extLst>
              <a:ext uri="{FF2B5EF4-FFF2-40B4-BE49-F238E27FC236}">
                <a16:creationId xmlns:a16="http://schemas.microsoft.com/office/drawing/2014/main" id="{B31DDD3F-6BE7-00F7-861A-B361716B02A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50049" y="4286248"/>
            <a:ext cx="457492" cy="457492"/>
          </a:xfrm>
          <a:prstGeom prst="rect">
            <a:avLst/>
          </a:prstGeom>
        </p:spPr>
      </p:pic>
      <p:pic>
        <p:nvPicPr>
          <p:cNvPr id="24" name="Picture 23">
            <a:extLst>
              <a:ext uri="{FF2B5EF4-FFF2-40B4-BE49-F238E27FC236}">
                <a16:creationId xmlns:a16="http://schemas.microsoft.com/office/drawing/2014/main" id="{F6E02AB9-C35D-FAA9-EF73-BD1245ABD70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8798" y="4286247"/>
            <a:ext cx="457491" cy="457491"/>
          </a:xfrm>
          <a:prstGeom prst="rect">
            <a:avLst/>
          </a:prstGeom>
        </p:spPr>
      </p:pic>
      <p:pic>
        <p:nvPicPr>
          <p:cNvPr id="26" name="Picture 25">
            <a:extLst>
              <a:ext uri="{FF2B5EF4-FFF2-40B4-BE49-F238E27FC236}">
                <a16:creationId xmlns:a16="http://schemas.microsoft.com/office/drawing/2014/main" id="{62B1BD5A-66B8-D9F8-6A4B-1A3AA103F59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7875" y="4286248"/>
            <a:ext cx="457491" cy="457491"/>
          </a:xfrm>
          <a:prstGeom prst="rect">
            <a:avLst/>
          </a:prstGeom>
        </p:spPr>
      </p:pic>
    </p:spTree>
    <p:extLst>
      <p:ext uri="{BB962C8B-B14F-4D97-AF65-F5344CB8AC3E}">
        <p14:creationId xmlns:p14="http://schemas.microsoft.com/office/powerpoint/2010/main" val="29073911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as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228302"/>
          </a:xfrm>
          <a:prstGeom prst="rect">
            <a:avLst/>
          </a:prstGeom>
          <a:noFill/>
        </p:spPr>
        <p:txBody>
          <a:bodyPr wrap="square" rtlCol="0">
            <a:spAutoFit/>
          </a:bodyPr>
          <a:lstStyle/>
          <a:p>
            <a:pPr>
              <a:lnSpc>
                <a:spcPct val="110000"/>
              </a:lnSpc>
            </a:pPr>
            <a:r>
              <a:rPr lang="en-US" sz="1800" b="1" i="0" dirty="0">
                <a:solidFill>
                  <a:schemeClr val="bg1"/>
                </a:solidFill>
                <a:latin typeface="Roboto Serif" pitchFamily="2" charset="0"/>
                <a:ea typeface="Roboto" panose="02000000000000000000" pitchFamily="2" charset="0"/>
                <a:cs typeface="Roboto Serif" pitchFamily="2" charset="0"/>
              </a:rPr>
              <a:t>Alice Public Relations</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10 Fortescue Lane</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Mountpleasant Avenue Lower</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Dublin D06 X4W7</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Ireland</a:t>
            </a:r>
          </a:p>
          <a:p>
            <a:pPr>
              <a:lnSpc>
                <a:spcPct val="110000"/>
              </a:lnSpc>
            </a:pP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r>
              <a:rPr lang="en-US" sz="2000" b="1" i="0" dirty="0">
                <a:solidFill>
                  <a:schemeClr val="bg1"/>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dirty="0">
                <a:solidFill>
                  <a:schemeClr val="bg1"/>
                </a:solidFill>
                <a:latin typeface="Roboto Serif" pitchFamily="2" charset="0"/>
                <a:ea typeface="Roboto" panose="02000000000000000000" pitchFamily="2" charset="0"/>
                <a:cs typeface="Roboto Serif" pitchFamily="2" charset="0"/>
              </a:rPr>
              <a:t>Tel: </a:t>
            </a:r>
            <a:r>
              <a:rPr lang="en-US" sz="1800" b="0" i="0" dirty="0">
                <a:solidFill>
                  <a:schemeClr val="bg1"/>
                </a:solidFill>
                <a:latin typeface="Roboto Serif" pitchFamily="2" charset="0"/>
                <a:ea typeface="Roboto" panose="02000000000000000000" pitchFamily="2" charset="0"/>
                <a:cs typeface="Roboto Serif" pitchFamily="2" charset="0"/>
              </a:rPr>
              <a:t>+353 1 558 2151</a:t>
            </a:r>
          </a:p>
          <a:p>
            <a:pPr>
              <a:lnSpc>
                <a:spcPct val="110000"/>
              </a:lnSpc>
            </a:pPr>
            <a:r>
              <a:rPr lang="en-US" sz="1800" b="1" i="0" dirty="0">
                <a:solidFill>
                  <a:schemeClr val="bg1"/>
                </a:solidFill>
                <a:latin typeface="Roboto Serif" pitchFamily="2" charset="0"/>
                <a:ea typeface="Roboto" panose="02000000000000000000" pitchFamily="2" charset="0"/>
                <a:cs typeface="Roboto Serif" pitchFamily="2" charset="0"/>
              </a:rPr>
              <a:t>Email: </a:t>
            </a:r>
            <a:r>
              <a:rPr lang="en-US" sz="1800" b="0" i="0" dirty="0" err="1">
                <a:solidFill>
                  <a:schemeClr val="bg1"/>
                </a:solidFill>
                <a:latin typeface="Roboto Serif" pitchFamily="2" charset="0"/>
                <a:ea typeface="Roboto" panose="02000000000000000000" pitchFamily="2" charset="0"/>
                <a:cs typeface="Roboto Serif" pitchFamily="2" charset="0"/>
              </a:rPr>
              <a:t>info@alicepr.com</a:t>
            </a:r>
            <a:endParaRPr lang="en-US" sz="1800" b="0" i="0" dirty="0">
              <a:solidFill>
                <a:schemeClr val="bg1"/>
              </a:solidFill>
              <a:latin typeface="Roboto Serif" pitchFamily="2" charset="0"/>
              <a:ea typeface="Roboto" panose="02000000000000000000" pitchFamily="2" charset="0"/>
              <a:cs typeface="Roboto Serif" pitchFamily="2" charset="0"/>
            </a:endParaRPr>
          </a:p>
          <a:p>
            <a:pPr>
              <a:lnSpc>
                <a:spcPct val="110000"/>
              </a:lnSpc>
            </a:pP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r>
              <a:rPr lang="en-US" sz="2000" b="1" i="0" dirty="0">
                <a:solidFill>
                  <a:schemeClr val="bg1"/>
                </a:solidFill>
                <a:latin typeface="Roboto" panose="02000000000000000000" pitchFamily="2" charset="0"/>
                <a:ea typeface="Roboto" panose="02000000000000000000" pitchFamily="2" charset="0"/>
                <a:cs typeface="Roboto" panose="02000000000000000000"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22969540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9E2A2A-001F-FD72-5D20-C879F7236A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19760938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002C0016-E042-A7EC-0FD1-E6931EC734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7811348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9" name="Text Placeholder 12">
            <a:extLst>
              <a:ext uri="{FF2B5EF4-FFF2-40B4-BE49-F238E27FC236}">
                <a16:creationId xmlns:a16="http://schemas.microsoft.com/office/drawing/2014/main" id="{BD48FE90-1493-2FB6-07FC-D0A50AA676F6}"/>
              </a:ext>
            </a:extLst>
          </p:cNvPr>
          <p:cNvSpPr>
            <a:spLocks noGrp="1"/>
          </p:cNvSpPr>
          <p:nvPr>
            <p:ph type="body" sz="quarter" idx="19" hasCustomPrompt="1"/>
          </p:nvPr>
        </p:nvSpPr>
        <p:spPr>
          <a:xfrm>
            <a:off x="620189" y="2368645"/>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7C1BD6D1-BE90-E984-D159-5C956F2DBF5D}"/>
              </a:ext>
            </a:extLst>
          </p:cNvPr>
          <p:cNvSpPr>
            <a:spLocks noGrp="1"/>
          </p:cNvSpPr>
          <p:nvPr>
            <p:ph type="body" sz="quarter" idx="18" hasCustomPrompt="1"/>
          </p:nvPr>
        </p:nvSpPr>
        <p:spPr>
          <a:xfrm>
            <a:off x="620189" y="413695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4" name="Text Placeholder 12">
            <a:extLst>
              <a:ext uri="{FF2B5EF4-FFF2-40B4-BE49-F238E27FC236}">
                <a16:creationId xmlns:a16="http://schemas.microsoft.com/office/drawing/2014/main" id="{4D93C92B-118F-B629-FDBD-F1024F188526}"/>
              </a:ext>
            </a:extLst>
          </p:cNvPr>
          <p:cNvSpPr>
            <a:spLocks noGrp="1"/>
          </p:cNvSpPr>
          <p:nvPr>
            <p:ph type="body" sz="quarter" idx="20" hasCustomPrompt="1"/>
          </p:nvPr>
        </p:nvSpPr>
        <p:spPr>
          <a:xfrm>
            <a:off x="620188" y="2876177"/>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0EE258B6-E560-6486-97B9-5427CBE5D374}"/>
              </a:ext>
            </a:extLst>
          </p:cNvPr>
          <p:cNvSpPr>
            <a:spLocks noGrp="1"/>
          </p:cNvSpPr>
          <p:nvPr>
            <p:ph type="body" sz="quarter" idx="21" hasCustomPrompt="1"/>
          </p:nvPr>
        </p:nvSpPr>
        <p:spPr>
          <a:xfrm>
            <a:off x="620188" y="4630549"/>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17" name="Picture 16">
            <a:extLst>
              <a:ext uri="{FF2B5EF4-FFF2-40B4-BE49-F238E27FC236}">
                <a16:creationId xmlns:a16="http://schemas.microsoft.com/office/drawing/2014/main" id="{118DC4E3-DFD6-3A37-E41C-97DBC87EAC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8919028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620189" y="4165366"/>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620188" y="4672898"/>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620189" y="2410993"/>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620188" y="2918525"/>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620188" y="645988"/>
            <a:ext cx="978908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620188" y="1153520"/>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22" name="Picture 21">
            <a:extLst>
              <a:ext uri="{FF2B5EF4-FFF2-40B4-BE49-F238E27FC236}">
                <a16:creationId xmlns:a16="http://schemas.microsoft.com/office/drawing/2014/main" id="{40455762-069A-B328-596A-2FFAF3FEDC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05496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9E2A2A-001F-FD72-5D20-C879F7236A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26008896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EED5DC4-4A80-39DA-1DE7-F2B457267FA9}"/>
              </a:ext>
            </a:extLst>
          </p:cNvPr>
          <p:cNvSpPr>
            <a:spLocks noGrp="1"/>
          </p:cNvSpPr>
          <p:nvPr>
            <p:ph type="body" sz="quarter" idx="10" hasCustomPrompt="1"/>
          </p:nvPr>
        </p:nvSpPr>
        <p:spPr>
          <a:xfrm>
            <a:off x="620189" y="725488"/>
            <a:ext cx="10951621" cy="1493710"/>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19" name="Picture 18">
            <a:extLst>
              <a:ext uri="{FF2B5EF4-FFF2-40B4-BE49-F238E27FC236}">
                <a16:creationId xmlns:a16="http://schemas.microsoft.com/office/drawing/2014/main" id="{902D483C-636D-EFE8-F361-296B93AC6C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6185886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11" name="Picture 10">
            <a:extLst>
              <a:ext uri="{FF2B5EF4-FFF2-40B4-BE49-F238E27FC236}">
                <a16:creationId xmlns:a16="http://schemas.microsoft.com/office/drawing/2014/main" id="{B3ED5C45-4489-58C3-4BC6-711267D3FD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6035892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amp; Image Page 1">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endParaRPr lang="en-US" dirty="0"/>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5DFDE001-5A4F-1790-629C-15282D8538DE}"/>
              </a:ext>
            </a:extLst>
          </p:cNvPr>
          <p:cNvSpPr>
            <a:spLocks noGrp="1"/>
          </p:cNvSpPr>
          <p:nvPr>
            <p:ph type="body" sz="quarter" idx="10" hasCustomPrompt="1"/>
          </p:nvPr>
        </p:nvSpPr>
        <p:spPr>
          <a:xfrm>
            <a:off x="3365585" y="725488"/>
            <a:ext cx="7997360"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26" name="Text Placeholder 12">
            <a:extLst>
              <a:ext uri="{FF2B5EF4-FFF2-40B4-BE49-F238E27FC236}">
                <a16:creationId xmlns:a16="http://schemas.microsoft.com/office/drawing/2014/main" id="{44E8A374-66CC-9B16-A21E-7C5848CC224A}"/>
              </a:ext>
            </a:extLst>
          </p:cNvPr>
          <p:cNvSpPr>
            <a:spLocks noGrp="1"/>
          </p:cNvSpPr>
          <p:nvPr>
            <p:ph type="body" sz="quarter" idx="19" hasCustomPrompt="1"/>
          </p:nvPr>
        </p:nvSpPr>
        <p:spPr>
          <a:xfrm>
            <a:off x="3365585" y="2368645"/>
            <a:ext cx="717839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7" name="Text Placeholder 12">
            <a:extLst>
              <a:ext uri="{FF2B5EF4-FFF2-40B4-BE49-F238E27FC236}">
                <a16:creationId xmlns:a16="http://schemas.microsoft.com/office/drawing/2014/main" id="{193DCE94-9508-FC1E-6CC7-FE37CA4BD124}"/>
              </a:ext>
            </a:extLst>
          </p:cNvPr>
          <p:cNvSpPr>
            <a:spLocks noGrp="1"/>
          </p:cNvSpPr>
          <p:nvPr>
            <p:ph type="body" sz="quarter" idx="20" hasCustomPrompt="1"/>
          </p:nvPr>
        </p:nvSpPr>
        <p:spPr>
          <a:xfrm>
            <a:off x="3365583" y="2876177"/>
            <a:ext cx="7178393"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28" name="Picture 27">
            <a:extLst>
              <a:ext uri="{FF2B5EF4-FFF2-40B4-BE49-F238E27FC236}">
                <a16:creationId xmlns:a16="http://schemas.microsoft.com/office/drawing/2014/main" id="{A6F49F8E-0AA3-7817-BCD3-C2BA770B3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5900077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amp; Image Page 2">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3365584" y="2410993"/>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3365585" y="2918525"/>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3365585" y="645988"/>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3365585" y="1153520"/>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endParaRPr lang="en-US" dirty="0"/>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727A23-9F31-9B18-D59A-DAEC897033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7742712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amp; Image Page 3">
    <p:spTree>
      <p:nvGrpSpPr>
        <p:cNvPr id="1" name=""/>
        <p:cNvGrpSpPr/>
        <p:nvPr/>
      </p:nvGrpSpPr>
      <p:grpSpPr>
        <a:xfrm>
          <a:off x="0" y="0"/>
          <a:ext cx="0" cy="0"/>
          <a:chOff x="0" y="0"/>
          <a:chExt cx="0" cy="0"/>
        </a:xfrm>
      </p:grpSpPr>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3" name="Picture Placeholder 2">
            <a:extLst>
              <a:ext uri="{FF2B5EF4-FFF2-40B4-BE49-F238E27FC236}">
                <a16:creationId xmlns:a16="http://schemas.microsoft.com/office/drawing/2014/main" id="{4367FE20-71A7-471E-01A4-D97FAB011A38}"/>
              </a:ext>
            </a:extLst>
          </p:cNvPr>
          <p:cNvSpPr>
            <a:spLocks noGrp="1"/>
          </p:cNvSpPr>
          <p:nvPr>
            <p:ph type="pic" sz="quarter" idx="27"/>
          </p:nvPr>
        </p:nvSpPr>
        <p:spPr>
          <a:xfrm>
            <a:off x="0" y="0"/>
            <a:ext cx="4999038" cy="6858000"/>
          </a:xfrm>
        </p:spPr>
        <p:txBody>
          <a:bodyPr/>
          <a:lstStyle/>
          <a:p>
            <a:r>
              <a:rPr lang="en-US"/>
              <a:t>Click icon to add picture</a:t>
            </a:r>
          </a:p>
        </p:txBody>
      </p:sp>
      <p:pic>
        <p:nvPicPr>
          <p:cNvPr id="11" name="Picture 10">
            <a:extLst>
              <a:ext uri="{FF2B5EF4-FFF2-40B4-BE49-F238E27FC236}">
                <a16:creationId xmlns:a16="http://schemas.microsoft.com/office/drawing/2014/main" id="{2C669B87-966A-2B31-6E58-D2E60C306A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41200459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amp; Image Page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endParaRPr lang="en-US" dirty="0"/>
          </a:p>
        </p:txBody>
      </p:sp>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A6377998-24D5-AE33-A176-B11A8A519E72}"/>
              </a:ext>
            </a:extLst>
          </p:cNvPr>
          <p:cNvSpPr>
            <a:spLocks noGrp="1"/>
          </p:cNvSpPr>
          <p:nvPr>
            <p:ph type="body" sz="quarter" idx="10" hasCustomPrompt="1"/>
          </p:nvPr>
        </p:nvSpPr>
        <p:spPr>
          <a:xfrm>
            <a:off x="620189" y="725488"/>
            <a:ext cx="62560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2368645"/>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2876176"/>
            <a:ext cx="6256100" cy="264561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3382964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amp; Image Pag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725488"/>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1233019"/>
            <a:ext cx="6256100" cy="428995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5240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amp; Image Pag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Text Placeholder 12">
            <a:extLst>
              <a:ext uri="{FF2B5EF4-FFF2-40B4-BE49-F238E27FC236}">
                <a16:creationId xmlns:a16="http://schemas.microsoft.com/office/drawing/2014/main" id="{0F13CC89-F2CE-2E73-07E8-F76D02DC0FE3}"/>
              </a:ext>
            </a:extLst>
          </p:cNvPr>
          <p:cNvSpPr>
            <a:spLocks noGrp="1"/>
          </p:cNvSpPr>
          <p:nvPr>
            <p:ph type="body" sz="quarter" idx="21"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44B0FF33-BC1D-AA9F-E99B-CE609CF996EB}"/>
              </a:ext>
            </a:extLst>
          </p:cNvPr>
          <p:cNvSpPr>
            <a:spLocks noGrp="1"/>
          </p:cNvSpPr>
          <p:nvPr>
            <p:ph type="body" sz="quarter" idx="22"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1" name="Picture Placeholder 10">
            <a:extLst>
              <a:ext uri="{FF2B5EF4-FFF2-40B4-BE49-F238E27FC236}">
                <a16:creationId xmlns:a16="http://schemas.microsoft.com/office/drawing/2014/main" id="{9B60EA87-55C4-0983-BB94-666147AD6C18}"/>
              </a:ext>
            </a:extLst>
          </p:cNvPr>
          <p:cNvSpPr>
            <a:spLocks noGrp="1"/>
          </p:cNvSpPr>
          <p:nvPr>
            <p:ph type="pic" sz="quarter" idx="2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12586 h 6858000"/>
              <a:gd name="connsiteX3" fmla="*/ 4961963 w 6096000"/>
              <a:gd name="connsiteY3" fmla="*/ 6012586 h 6858000"/>
              <a:gd name="connsiteX4" fmla="*/ 4961963 w 6096000"/>
              <a:gd name="connsiteY4" fmla="*/ 6858000 h 6858000"/>
              <a:gd name="connsiteX5" fmla="*/ 1406750 w 6096000"/>
              <a:gd name="connsiteY5" fmla="*/ 6858000 h 6858000"/>
              <a:gd name="connsiteX6" fmla="*/ 1406750 w 6096000"/>
              <a:gd name="connsiteY6" fmla="*/ 4507832 h 6858000"/>
              <a:gd name="connsiteX7" fmla="*/ 0 w 6096000"/>
              <a:gd name="connsiteY7" fmla="*/ 45078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012586"/>
                </a:lnTo>
                <a:lnTo>
                  <a:pt x="4961963" y="6012586"/>
                </a:lnTo>
                <a:lnTo>
                  <a:pt x="4961963" y="6858000"/>
                </a:lnTo>
                <a:lnTo>
                  <a:pt x="1406750" y="6858000"/>
                </a:lnTo>
                <a:lnTo>
                  <a:pt x="1406750" y="4507832"/>
                </a:lnTo>
                <a:lnTo>
                  <a:pt x="0" y="4507832"/>
                </a:lnTo>
                <a:close/>
              </a:path>
            </a:pathLst>
          </a:custGeom>
        </p:spPr>
        <p:txBody>
          <a:bodyPr wrap="square">
            <a:noAutofit/>
          </a:bodyPr>
          <a:lstStyle/>
          <a:p>
            <a:r>
              <a:rPr lang="en-US"/>
              <a:t>Click icon to add picture</a:t>
            </a:r>
          </a:p>
        </p:txBody>
      </p:sp>
      <p:sp>
        <p:nvSpPr>
          <p:cNvPr id="12" name="Rectangle 11">
            <a:extLst>
              <a:ext uri="{FF2B5EF4-FFF2-40B4-BE49-F238E27FC236}">
                <a16:creationId xmlns:a16="http://schemas.microsoft.com/office/drawing/2014/main" id="{206E37AF-CAF4-18DB-CE7A-370CFE2F841C}"/>
              </a:ext>
            </a:extLst>
          </p:cNvPr>
          <p:cNvSpPr/>
          <p:nvPr userDrawn="1"/>
        </p:nvSpPr>
        <p:spPr>
          <a:xfrm>
            <a:off x="4961963"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89F7D-3B03-55E5-7B10-1A545754C1EE}"/>
              </a:ext>
            </a:extLst>
          </p:cNvPr>
          <p:cNvSpPr/>
          <p:nvPr userDrawn="1"/>
        </p:nvSpPr>
        <p:spPr>
          <a:xfrm>
            <a:off x="-3" y="4507832"/>
            <a:ext cx="1406753" cy="235016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2">
            <a:extLst>
              <a:ext uri="{FF2B5EF4-FFF2-40B4-BE49-F238E27FC236}">
                <a16:creationId xmlns:a16="http://schemas.microsoft.com/office/drawing/2014/main" id="{A390F214-9B23-991C-9F83-EE14254B0F2C}"/>
              </a:ext>
            </a:extLst>
          </p:cNvPr>
          <p:cNvSpPr>
            <a:spLocks noGrp="1"/>
          </p:cNvSpPr>
          <p:nvPr>
            <p:ph type="body" sz="quarter" idx="23" hasCustomPrompt="1"/>
          </p:nvPr>
        </p:nvSpPr>
        <p:spPr>
          <a:xfrm>
            <a:off x="6716189" y="333457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0" name="Text Placeholder 12">
            <a:extLst>
              <a:ext uri="{FF2B5EF4-FFF2-40B4-BE49-F238E27FC236}">
                <a16:creationId xmlns:a16="http://schemas.microsoft.com/office/drawing/2014/main" id="{520C6D79-15A8-7ACD-B55F-87897DA308A7}"/>
              </a:ext>
            </a:extLst>
          </p:cNvPr>
          <p:cNvSpPr>
            <a:spLocks noGrp="1"/>
          </p:cNvSpPr>
          <p:nvPr>
            <p:ph type="body" sz="quarter" idx="24" hasCustomPrompt="1"/>
          </p:nvPr>
        </p:nvSpPr>
        <p:spPr>
          <a:xfrm>
            <a:off x="6716189" y="3842107"/>
            <a:ext cx="4898296" cy="1936901"/>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21" name="Picture 20">
            <a:extLst>
              <a:ext uri="{FF2B5EF4-FFF2-40B4-BE49-F238E27FC236}">
                <a16:creationId xmlns:a16="http://schemas.microsoft.com/office/drawing/2014/main" id="{1DEB8904-B21B-92C0-4F0C-D1DE2334FD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5401199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amp; Image Page 7">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041712"/>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4" name="Picture Placeholder 3">
            <a:extLst>
              <a:ext uri="{FF2B5EF4-FFF2-40B4-BE49-F238E27FC236}">
                <a16:creationId xmlns:a16="http://schemas.microsoft.com/office/drawing/2014/main" id="{F9D54B2F-4531-E706-FB86-F1D0902787C3}"/>
              </a:ext>
            </a:extLst>
          </p:cNvPr>
          <p:cNvSpPr>
            <a:spLocks noGrp="1"/>
          </p:cNvSpPr>
          <p:nvPr>
            <p:ph type="pic" sz="quarter" idx="29"/>
          </p:nvPr>
        </p:nvSpPr>
        <p:spPr>
          <a:xfrm>
            <a:off x="6096000" y="0"/>
            <a:ext cx="6096000" cy="3429000"/>
          </a:xfrm>
        </p:spPr>
        <p:txBody>
          <a:bodyPr/>
          <a:lstStyle/>
          <a:p>
            <a:r>
              <a:rPr lang="en-US"/>
              <a:t>Click icon to add picture</a:t>
            </a:r>
          </a:p>
        </p:txBody>
      </p:sp>
      <p:pic>
        <p:nvPicPr>
          <p:cNvPr id="17" name="Picture 16">
            <a:extLst>
              <a:ext uri="{FF2B5EF4-FFF2-40B4-BE49-F238E27FC236}">
                <a16:creationId xmlns:a16="http://schemas.microsoft.com/office/drawing/2014/main" id="{3305BF5D-B447-A1EB-87AB-BA134562C4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619063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s and Graphics Page 1">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D104A969-FFAA-353A-EFD5-AE165D11B92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378817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002C0016-E042-A7EC-0FD1-E6931EC734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2318892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s and Graphics Page 2">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725488"/>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1233020"/>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6673AE6D-65E7-E7BD-3A83-F87E93A98C01}"/>
              </a:ext>
            </a:extLst>
          </p:cNvPr>
          <p:cNvSpPr>
            <a:spLocks noGrp="1"/>
          </p:cNvSpPr>
          <p:nvPr>
            <p:ph type="body" sz="quarter" idx="21" hasCustomPrompt="1"/>
          </p:nvPr>
        </p:nvSpPr>
        <p:spPr>
          <a:xfrm>
            <a:off x="620189" y="3234772"/>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1" name="Text Placeholder 12">
            <a:extLst>
              <a:ext uri="{FF2B5EF4-FFF2-40B4-BE49-F238E27FC236}">
                <a16:creationId xmlns:a16="http://schemas.microsoft.com/office/drawing/2014/main" id="{DDA19D52-FE19-770A-8506-51B9883C4DAB}"/>
              </a:ext>
            </a:extLst>
          </p:cNvPr>
          <p:cNvSpPr>
            <a:spLocks noGrp="1"/>
          </p:cNvSpPr>
          <p:nvPr>
            <p:ph type="body" sz="quarter" idx="22" hasCustomPrompt="1"/>
          </p:nvPr>
        </p:nvSpPr>
        <p:spPr>
          <a:xfrm>
            <a:off x="620188" y="3742304"/>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33557944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s and Graphics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2" name="Text Placeholder 10">
            <a:extLst>
              <a:ext uri="{FF2B5EF4-FFF2-40B4-BE49-F238E27FC236}">
                <a16:creationId xmlns:a16="http://schemas.microsoft.com/office/drawing/2014/main" id="{000AEDC0-BB1A-13ED-1DBE-1D11FF21240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24563977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725488"/>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1233020"/>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8" name="Text Placeholder 12">
            <a:extLst>
              <a:ext uri="{FF2B5EF4-FFF2-40B4-BE49-F238E27FC236}">
                <a16:creationId xmlns:a16="http://schemas.microsoft.com/office/drawing/2014/main" id="{3FF00019-22AA-53DE-7366-6A28D4F8A29F}"/>
              </a:ext>
            </a:extLst>
          </p:cNvPr>
          <p:cNvSpPr>
            <a:spLocks noGrp="1"/>
          </p:cNvSpPr>
          <p:nvPr>
            <p:ph type="body" sz="quarter" idx="21" hasCustomPrompt="1"/>
          </p:nvPr>
        </p:nvSpPr>
        <p:spPr>
          <a:xfrm>
            <a:off x="620189" y="2652852"/>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0A8087E0-AC5D-5FAA-8888-E009C8658058}"/>
              </a:ext>
            </a:extLst>
          </p:cNvPr>
          <p:cNvSpPr>
            <a:spLocks noGrp="1"/>
          </p:cNvSpPr>
          <p:nvPr>
            <p:ph type="body" sz="quarter" idx="22" hasCustomPrompt="1"/>
          </p:nvPr>
        </p:nvSpPr>
        <p:spPr>
          <a:xfrm>
            <a:off x="620188" y="3160384"/>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1" name="Text Placeholder 12">
            <a:extLst>
              <a:ext uri="{FF2B5EF4-FFF2-40B4-BE49-F238E27FC236}">
                <a16:creationId xmlns:a16="http://schemas.microsoft.com/office/drawing/2014/main" id="{0CA03395-B4F3-CBD8-C118-99AE52ACCF69}"/>
              </a:ext>
            </a:extLst>
          </p:cNvPr>
          <p:cNvSpPr>
            <a:spLocks noGrp="1"/>
          </p:cNvSpPr>
          <p:nvPr>
            <p:ph type="body" sz="quarter" idx="23" hasCustomPrompt="1"/>
          </p:nvPr>
        </p:nvSpPr>
        <p:spPr>
          <a:xfrm>
            <a:off x="620189" y="4566713"/>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357358DC-0A1D-A51D-2D02-016FBB6AB7CC}"/>
              </a:ext>
            </a:extLst>
          </p:cNvPr>
          <p:cNvSpPr>
            <a:spLocks noGrp="1"/>
          </p:cNvSpPr>
          <p:nvPr>
            <p:ph type="body" sz="quarter" idx="24" hasCustomPrompt="1"/>
          </p:nvPr>
        </p:nvSpPr>
        <p:spPr>
          <a:xfrm>
            <a:off x="620188" y="5074245"/>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25561570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2" name="Text Placeholder 10">
            <a:extLst>
              <a:ext uri="{FF2B5EF4-FFF2-40B4-BE49-F238E27FC236}">
                <a16:creationId xmlns:a16="http://schemas.microsoft.com/office/drawing/2014/main" id="{8E57CB57-D07E-8DCC-C5E3-5209A113BE01}"/>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chemeClr val="bg1"/>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8" name="Text Placeholder 12">
            <a:extLst>
              <a:ext uri="{FF2B5EF4-FFF2-40B4-BE49-F238E27FC236}">
                <a16:creationId xmlns:a16="http://schemas.microsoft.com/office/drawing/2014/main" id="{07B01927-DF39-A75F-5016-52F71AAD8525}"/>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9" name="Text Placeholder 12">
            <a:extLst>
              <a:ext uri="{FF2B5EF4-FFF2-40B4-BE49-F238E27FC236}">
                <a16:creationId xmlns:a16="http://schemas.microsoft.com/office/drawing/2014/main" id="{78AA5948-8E7C-F218-62BC-2EC4B63B936F}"/>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22994953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7" name="Text Placeholder 12">
            <a:extLst>
              <a:ext uri="{FF2B5EF4-FFF2-40B4-BE49-F238E27FC236}">
                <a16:creationId xmlns:a16="http://schemas.microsoft.com/office/drawing/2014/main" id="{C4916095-29A8-4B91-DB62-478EB1C31211}"/>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8" name="Text Placeholder 12">
            <a:extLst>
              <a:ext uri="{FF2B5EF4-FFF2-40B4-BE49-F238E27FC236}">
                <a16:creationId xmlns:a16="http://schemas.microsoft.com/office/drawing/2014/main" id="{7CBF5EEB-F46D-F27D-D336-61AB1E8E2374}"/>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13140900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s and Graphics Page 5">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3846640"/>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4354171"/>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Heading Goes Here</a:t>
            </a:r>
          </a:p>
          <a:p>
            <a:pPr lvl="0"/>
            <a:endParaRPr lang="en-GB" dirty="0"/>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100796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s and Graphics Page 6">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299192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3499457"/>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Heading Goes Here</a:t>
            </a:r>
          </a:p>
          <a:p>
            <a:pPr lvl="0"/>
            <a:endParaRPr lang="en-GB" dirty="0"/>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21" name="Picture 20">
            <a:extLst>
              <a:ext uri="{FF2B5EF4-FFF2-40B4-BE49-F238E27FC236}">
                <a16:creationId xmlns:a16="http://schemas.microsoft.com/office/drawing/2014/main" id="{CFD6B64D-A82B-6918-8CDD-2A342D9C18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8367113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s and Graphics Pag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63057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17" name="Picture 16">
            <a:extLst>
              <a:ext uri="{FF2B5EF4-FFF2-40B4-BE49-F238E27FC236}">
                <a16:creationId xmlns:a16="http://schemas.microsoft.com/office/drawing/2014/main" id="{8213C938-6F24-8490-B146-811397C190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0369456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tatistic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1" name="Text Placeholder 12">
            <a:extLst>
              <a:ext uri="{FF2B5EF4-FFF2-40B4-BE49-F238E27FC236}">
                <a16:creationId xmlns:a16="http://schemas.microsoft.com/office/drawing/2014/main" id="{732E87FD-80E4-0118-55B5-4B9D3CD44A93}"/>
              </a:ext>
            </a:extLst>
          </p:cNvPr>
          <p:cNvSpPr>
            <a:spLocks noGrp="1"/>
          </p:cNvSpPr>
          <p:nvPr>
            <p:ph type="body" sz="quarter" idx="32" hasCustomPrompt="1"/>
          </p:nvPr>
        </p:nvSpPr>
        <p:spPr>
          <a:xfrm>
            <a:off x="634518"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2" name="Text Placeholder 10">
            <a:extLst>
              <a:ext uri="{FF2B5EF4-FFF2-40B4-BE49-F238E27FC236}">
                <a16:creationId xmlns:a16="http://schemas.microsoft.com/office/drawing/2014/main" id="{D1120C23-B175-EC09-66A8-A576821320B8}"/>
              </a:ext>
            </a:extLst>
          </p:cNvPr>
          <p:cNvSpPr>
            <a:spLocks noGrp="1"/>
          </p:cNvSpPr>
          <p:nvPr>
            <p:ph type="body" sz="quarter" idx="33" hasCustomPrompt="1"/>
          </p:nvPr>
        </p:nvSpPr>
        <p:spPr>
          <a:xfrm>
            <a:off x="522220"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3" name="Text Placeholder 10">
            <a:extLst>
              <a:ext uri="{FF2B5EF4-FFF2-40B4-BE49-F238E27FC236}">
                <a16:creationId xmlns:a16="http://schemas.microsoft.com/office/drawing/2014/main" id="{9FDE9EE6-7462-33CC-CEF0-E0379F2B89B5}"/>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Heading Goes Here</a:t>
            </a:r>
          </a:p>
          <a:p>
            <a:pPr lvl="0"/>
            <a:endParaRPr lang="en-GB" dirty="0"/>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8" name="Text Placeholder 12">
            <a:extLst>
              <a:ext uri="{FF2B5EF4-FFF2-40B4-BE49-F238E27FC236}">
                <a16:creationId xmlns:a16="http://schemas.microsoft.com/office/drawing/2014/main" id="{01962D84-3424-EB4A-2880-3B4C9C34EA75}"/>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9" name="Text Placeholder 10">
            <a:extLst>
              <a:ext uri="{FF2B5EF4-FFF2-40B4-BE49-F238E27FC236}">
                <a16:creationId xmlns:a16="http://schemas.microsoft.com/office/drawing/2014/main" id="{1E7CB5D5-D5D6-C7ED-37A8-E2F36AAB331C}"/>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629441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tatistic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3" name="Text Placeholder 10">
            <a:extLst>
              <a:ext uri="{FF2B5EF4-FFF2-40B4-BE49-F238E27FC236}">
                <a16:creationId xmlns:a16="http://schemas.microsoft.com/office/drawing/2014/main" id="{98B1A362-37D8-0E7C-F61B-CD56F4411E75}"/>
              </a:ext>
            </a:extLst>
          </p:cNvPr>
          <p:cNvSpPr>
            <a:spLocks noGrp="1"/>
          </p:cNvSpPr>
          <p:nvPr>
            <p:ph type="body" sz="quarter" idx="27"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14" name="Text Placeholder 12">
            <a:extLst>
              <a:ext uri="{FF2B5EF4-FFF2-40B4-BE49-F238E27FC236}">
                <a16:creationId xmlns:a16="http://schemas.microsoft.com/office/drawing/2014/main" id="{188A4D8E-5C7E-570C-8769-68CADA618D98}"/>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0" name="Text Placeholder 10">
            <a:extLst>
              <a:ext uri="{FF2B5EF4-FFF2-40B4-BE49-F238E27FC236}">
                <a16:creationId xmlns:a16="http://schemas.microsoft.com/office/drawing/2014/main" id="{1A748289-2643-CB63-970B-341B34D070B5}"/>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1" name="Text Placeholder 12">
            <a:extLst>
              <a:ext uri="{FF2B5EF4-FFF2-40B4-BE49-F238E27FC236}">
                <a16:creationId xmlns:a16="http://schemas.microsoft.com/office/drawing/2014/main" id="{8348E1EB-6731-862F-49AD-FD36210CD18D}"/>
              </a:ext>
            </a:extLst>
          </p:cNvPr>
          <p:cNvSpPr>
            <a:spLocks noGrp="1"/>
          </p:cNvSpPr>
          <p:nvPr>
            <p:ph type="body" sz="quarter" idx="30" hasCustomPrompt="1"/>
          </p:nvPr>
        </p:nvSpPr>
        <p:spPr>
          <a:xfrm>
            <a:off x="623630"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2" name="Text Placeholder 10">
            <a:extLst>
              <a:ext uri="{FF2B5EF4-FFF2-40B4-BE49-F238E27FC236}">
                <a16:creationId xmlns:a16="http://schemas.microsoft.com/office/drawing/2014/main" id="{CF6E0D22-6B09-559E-E785-23BB0C820D5C}"/>
              </a:ext>
            </a:extLst>
          </p:cNvPr>
          <p:cNvSpPr>
            <a:spLocks noGrp="1"/>
          </p:cNvSpPr>
          <p:nvPr>
            <p:ph type="body" sz="quarter" idx="31" hasCustomPrompt="1"/>
          </p:nvPr>
        </p:nvSpPr>
        <p:spPr>
          <a:xfrm>
            <a:off x="511332"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3" name="Text Placeholder 12">
            <a:extLst>
              <a:ext uri="{FF2B5EF4-FFF2-40B4-BE49-F238E27FC236}">
                <a16:creationId xmlns:a16="http://schemas.microsoft.com/office/drawing/2014/main" id="{58C0743D-2126-C450-072E-4F2B1297C7CB}"/>
              </a:ext>
            </a:extLst>
          </p:cNvPr>
          <p:cNvSpPr>
            <a:spLocks noGrp="1"/>
          </p:cNvSpPr>
          <p:nvPr>
            <p:ph type="body" sz="quarter" idx="32" hasCustomPrompt="1"/>
          </p:nvPr>
        </p:nvSpPr>
        <p:spPr>
          <a:xfrm>
            <a:off x="612746"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5" name="Text Placeholder 10">
            <a:extLst>
              <a:ext uri="{FF2B5EF4-FFF2-40B4-BE49-F238E27FC236}">
                <a16:creationId xmlns:a16="http://schemas.microsoft.com/office/drawing/2014/main" id="{56581917-81D1-C5E5-0B3D-0CA94A49F277}"/>
              </a:ext>
            </a:extLst>
          </p:cNvPr>
          <p:cNvSpPr>
            <a:spLocks noGrp="1"/>
          </p:cNvSpPr>
          <p:nvPr>
            <p:ph type="body" sz="quarter" idx="33" hasCustomPrompt="1"/>
          </p:nvPr>
        </p:nvSpPr>
        <p:spPr>
          <a:xfrm>
            <a:off x="500448"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Tree>
    <p:extLst>
      <p:ext uri="{BB962C8B-B14F-4D97-AF65-F5344CB8AC3E}">
        <p14:creationId xmlns:p14="http://schemas.microsoft.com/office/powerpoint/2010/main" val="170313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9" name="Text Placeholder 12">
            <a:extLst>
              <a:ext uri="{FF2B5EF4-FFF2-40B4-BE49-F238E27FC236}">
                <a16:creationId xmlns:a16="http://schemas.microsoft.com/office/drawing/2014/main" id="{BD48FE90-1493-2FB6-07FC-D0A50AA676F6}"/>
              </a:ext>
            </a:extLst>
          </p:cNvPr>
          <p:cNvSpPr>
            <a:spLocks noGrp="1"/>
          </p:cNvSpPr>
          <p:nvPr>
            <p:ph type="body" sz="quarter" idx="19" hasCustomPrompt="1"/>
          </p:nvPr>
        </p:nvSpPr>
        <p:spPr>
          <a:xfrm>
            <a:off x="620189" y="2368645"/>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7C1BD6D1-BE90-E984-D159-5C956F2DBF5D}"/>
              </a:ext>
            </a:extLst>
          </p:cNvPr>
          <p:cNvSpPr>
            <a:spLocks noGrp="1"/>
          </p:cNvSpPr>
          <p:nvPr>
            <p:ph type="body" sz="quarter" idx="18" hasCustomPrompt="1"/>
          </p:nvPr>
        </p:nvSpPr>
        <p:spPr>
          <a:xfrm>
            <a:off x="620189" y="413695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4" name="Text Placeholder 12">
            <a:extLst>
              <a:ext uri="{FF2B5EF4-FFF2-40B4-BE49-F238E27FC236}">
                <a16:creationId xmlns:a16="http://schemas.microsoft.com/office/drawing/2014/main" id="{4D93C92B-118F-B629-FDBD-F1024F188526}"/>
              </a:ext>
            </a:extLst>
          </p:cNvPr>
          <p:cNvSpPr>
            <a:spLocks noGrp="1"/>
          </p:cNvSpPr>
          <p:nvPr>
            <p:ph type="body" sz="quarter" idx="20" hasCustomPrompt="1"/>
          </p:nvPr>
        </p:nvSpPr>
        <p:spPr>
          <a:xfrm>
            <a:off x="620188" y="2876177"/>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0EE258B6-E560-6486-97B9-5427CBE5D374}"/>
              </a:ext>
            </a:extLst>
          </p:cNvPr>
          <p:cNvSpPr>
            <a:spLocks noGrp="1"/>
          </p:cNvSpPr>
          <p:nvPr>
            <p:ph type="body" sz="quarter" idx="21" hasCustomPrompt="1"/>
          </p:nvPr>
        </p:nvSpPr>
        <p:spPr>
          <a:xfrm>
            <a:off x="620188" y="4630549"/>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17" name="Picture 16">
            <a:extLst>
              <a:ext uri="{FF2B5EF4-FFF2-40B4-BE49-F238E27FC236}">
                <a16:creationId xmlns:a16="http://schemas.microsoft.com/office/drawing/2014/main" id="{118DC4E3-DFD6-3A37-E41C-97DBC87EAC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8648463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tatistic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2D531B-F9FA-6DB6-1B59-4A7B4402E09F}"/>
              </a:ext>
            </a:extLst>
          </p:cNvPr>
          <p:cNvSpPr/>
          <p:nvPr userDrawn="1"/>
        </p:nvSpPr>
        <p:spPr>
          <a:xfrm>
            <a:off x="4176970" y="0"/>
            <a:ext cx="4205031" cy="6857999"/>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21008" y="1"/>
            <a:ext cx="4197978" cy="6857999"/>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8371114" y="0"/>
            <a:ext cx="3831772"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4560817"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4560817"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dirty="0"/>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5" name="Text Placeholder 12">
            <a:extLst>
              <a:ext uri="{FF2B5EF4-FFF2-40B4-BE49-F238E27FC236}">
                <a16:creationId xmlns:a16="http://schemas.microsoft.com/office/drawing/2014/main" id="{5AA2B2F1-0BB3-DF24-AB20-8C7EBC430308}"/>
              </a:ext>
            </a:extLst>
          </p:cNvPr>
          <p:cNvSpPr>
            <a:spLocks noGrp="1"/>
          </p:cNvSpPr>
          <p:nvPr>
            <p:ph type="body" sz="quarter" idx="35" hasCustomPrompt="1"/>
          </p:nvPr>
        </p:nvSpPr>
        <p:spPr>
          <a:xfrm>
            <a:off x="8653846"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0">
            <a:extLst>
              <a:ext uri="{FF2B5EF4-FFF2-40B4-BE49-F238E27FC236}">
                <a16:creationId xmlns:a16="http://schemas.microsoft.com/office/drawing/2014/main" id="{A57DD0B4-87CE-ACD7-98CA-9B9C00E0703C}"/>
              </a:ext>
            </a:extLst>
          </p:cNvPr>
          <p:cNvSpPr>
            <a:spLocks noGrp="1"/>
          </p:cNvSpPr>
          <p:nvPr>
            <p:ph type="body" sz="quarter" idx="36" hasCustomPrompt="1"/>
          </p:nvPr>
        </p:nvSpPr>
        <p:spPr>
          <a:xfrm>
            <a:off x="8653846"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17" name="Rectangle 16">
            <a:extLst>
              <a:ext uri="{FF2B5EF4-FFF2-40B4-BE49-F238E27FC236}">
                <a16:creationId xmlns:a16="http://schemas.microsoft.com/office/drawing/2014/main" id="{4DD042E5-FEC3-111C-0B0A-500CB5CD0EF5}"/>
              </a:ext>
            </a:extLst>
          </p:cNvPr>
          <p:cNvSpPr/>
          <p:nvPr userDrawn="1"/>
        </p:nvSpPr>
        <p:spPr>
          <a:xfrm>
            <a:off x="2083424" y="3429000"/>
            <a:ext cx="4187091" cy="3439886"/>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0" name="Text Placeholder 12">
            <a:extLst>
              <a:ext uri="{FF2B5EF4-FFF2-40B4-BE49-F238E27FC236}">
                <a16:creationId xmlns:a16="http://schemas.microsoft.com/office/drawing/2014/main" id="{7D6726C0-EDEA-6305-3475-6A2CA8B14677}"/>
              </a:ext>
            </a:extLst>
          </p:cNvPr>
          <p:cNvSpPr>
            <a:spLocks noGrp="1"/>
          </p:cNvSpPr>
          <p:nvPr>
            <p:ph type="body" sz="quarter" idx="37" hasCustomPrompt="1"/>
          </p:nvPr>
        </p:nvSpPr>
        <p:spPr>
          <a:xfrm>
            <a:off x="2460219" y="5040831"/>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4" name="Text Placeholder 10">
            <a:extLst>
              <a:ext uri="{FF2B5EF4-FFF2-40B4-BE49-F238E27FC236}">
                <a16:creationId xmlns:a16="http://schemas.microsoft.com/office/drawing/2014/main" id="{323B6F96-C997-B3DC-108D-2749B314E733}"/>
              </a:ext>
            </a:extLst>
          </p:cNvPr>
          <p:cNvSpPr>
            <a:spLocks noGrp="1"/>
          </p:cNvSpPr>
          <p:nvPr>
            <p:ph type="body" sz="quarter" idx="38" hasCustomPrompt="1"/>
          </p:nvPr>
        </p:nvSpPr>
        <p:spPr>
          <a:xfrm>
            <a:off x="2460219" y="3665004"/>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dirty="0"/>
              <a:t>00%</a:t>
            </a:r>
          </a:p>
        </p:txBody>
      </p:sp>
      <p:sp>
        <p:nvSpPr>
          <p:cNvPr id="26" name="Text Placeholder 12">
            <a:extLst>
              <a:ext uri="{FF2B5EF4-FFF2-40B4-BE49-F238E27FC236}">
                <a16:creationId xmlns:a16="http://schemas.microsoft.com/office/drawing/2014/main" id="{FB2C2BAE-5047-584A-6BE6-DE78A58D13FC}"/>
              </a:ext>
            </a:extLst>
          </p:cNvPr>
          <p:cNvSpPr>
            <a:spLocks noGrp="1"/>
          </p:cNvSpPr>
          <p:nvPr>
            <p:ph type="body" sz="quarter" idx="39" hasCustomPrompt="1"/>
          </p:nvPr>
        </p:nvSpPr>
        <p:spPr>
          <a:xfrm>
            <a:off x="4560817"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Here</a:t>
            </a:r>
          </a:p>
        </p:txBody>
      </p:sp>
      <p:sp>
        <p:nvSpPr>
          <p:cNvPr id="31" name="Text Placeholder 12">
            <a:extLst>
              <a:ext uri="{FF2B5EF4-FFF2-40B4-BE49-F238E27FC236}">
                <a16:creationId xmlns:a16="http://schemas.microsoft.com/office/drawing/2014/main" id="{70F3114F-C6E4-865B-FEA8-C10CFD8F025B}"/>
              </a:ext>
            </a:extLst>
          </p:cNvPr>
          <p:cNvSpPr>
            <a:spLocks noGrp="1"/>
          </p:cNvSpPr>
          <p:nvPr>
            <p:ph type="body" sz="quarter" idx="40" hasCustomPrompt="1"/>
          </p:nvPr>
        </p:nvSpPr>
        <p:spPr>
          <a:xfrm>
            <a:off x="2460219" y="54000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a:t>
            </a:r>
            <a:r>
              <a:rPr lang="en-GB" dirty="0" err="1"/>
              <a:t>Heret</a:t>
            </a:r>
            <a:endParaRPr lang="en-GB" dirty="0"/>
          </a:p>
        </p:txBody>
      </p:sp>
      <p:sp>
        <p:nvSpPr>
          <p:cNvPr id="33" name="Text Placeholder 12">
            <a:extLst>
              <a:ext uri="{FF2B5EF4-FFF2-40B4-BE49-F238E27FC236}">
                <a16:creationId xmlns:a16="http://schemas.microsoft.com/office/drawing/2014/main" id="{03A7EC53-A4E9-123D-1AA6-4F3A8BE8F8FD}"/>
              </a:ext>
            </a:extLst>
          </p:cNvPr>
          <p:cNvSpPr>
            <a:spLocks noGrp="1"/>
          </p:cNvSpPr>
          <p:nvPr>
            <p:ph type="body" sz="quarter" idx="41" hasCustomPrompt="1"/>
          </p:nvPr>
        </p:nvSpPr>
        <p:spPr>
          <a:xfrm>
            <a:off x="8632075"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Here</a:t>
            </a:r>
          </a:p>
        </p:txBody>
      </p:sp>
      <p:sp>
        <p:nvSpPr>
          <p:cNvPr id="34" name="Text Placeholder 10">
            <a:extLst>
              <a:ext uri="{FF2B5EF4-FFF2-40B4-BE49-F238E27FC236}">
                <a16:creationId xmlns:a16="http://schemas.microsoft.com/office/drawing/2014/main" id="{C7E5020B-2717-B6CC-BCE9-1FEFBCB4F7E8}"/>
              </a:ext>
            </a:extLst>
          </p:cNvPr>
          <p:cNvSpPr>
            <a:spLocks noGrp="1"/>
          </p:cNvSpPr>
          <p:nvPr>
            <p:ph type="body" sz="quarter" idx="42" hasCustomPrompt="1"/>
          </p:nvPr>
        </p:nvSpPr>
        <p:spPr>
          <a:xfrm>
            <a:off x="304503" y="377519"/>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dirty="0"/>
              <a:t>00%</a:t>
            </a:r>
          </a:p>
        </p:txBody>
      </p:sp>
      <p:sp>
        <p:nvSpPr>
          <p:cNvPr id="35" name="Text Placeholder 12">
            <a:extLst>
              <a:ext uri="{FF2B5EF4-FFF2-40B4-BE49-F238E27FC236}">
                <a16:creationId xmlns:a16="http://schemas.microsoft.com/office/drawing/2014/main" id="{D1D15563-DE95-88FC-8936-D228076D1823}"/>
              </a:ext>
            </a:extLst>
          </p:cNvPr>
          <p:cNvSpPr>
            <a:spLocks noGrp="1"/>
          </p:cNvSpPr>
          <p:nvPr>
            <p:ph type="body" sz="quarter" idx="43" hasCustomPrompt="1"/>
          </p:nvPr>
        </p:nvSpPr>
        <p:spPr>
          <a:xfrm>
            <a:off x="304503" y="21234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Here</a:t>
            </a:r>
          </a:p>
        </p:txBody>
      </p:sp>
      <p:sp>
        <p:nvSpPr>
          <p:cNvPr id="36" name="Text Placeholder 12">
            <a:extLst>
              <a:ext uri="{FF2B5EF4-FFF2-40B4-BE49-F238E27FC236}">
                <a16:creationId xmlns:a16="http://schemas.microsoft.com/office/drawing/2014/main" id="{3939B987-7B98-BC7F-1EF9-10CBBBB79F8D}"/>
              </a:ext>
            </a:extLst>
          </p:cNvPr>
          <p:cNvSpPr>
            <a:spLocks noGrp="1"/>
          </p:cNvSpPr>
          <p:nvPr>
            <p:ph type="body" sz="quarter" idx="44" hasCustomPrompt="1"/>
          </p:nvPr>
        </p:nvSpPr>
        <p:spPr>
          <a:xfrm>
            <a:off x="293617" y="1753346"/>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17093508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 Pic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F6CA4A-655A-D7A5-2F76-CED021E5458E}"/>
              </a:ext>
            </a:extLst>
          </p:cNvPr>
          <p:cNvSpPr>
            <a:spLocks noGrp="1"/>
          </p:cNvSpPr>
          <p:nvPr>
            <p:ph type="pic" sz="quarter" idx="10"/>
          </p:nvPr>
        </p:nvSpPr>
        <p:spPr>
          <a:xfrm>
            <a:off x="0" y="0"/>
            <a:ext cx="6096000" cy="6858000"/>
          </a:xfrm>
        </p:spPr>
        <p:txBody>
          <a:bodyPr/>
          <a:lstStyle/>
          <a:p>
            <a:r>
              <a:rPr lang="en-US"/>
              <a:t>Click icon to add picture</a:t>
            </a:r>
          </a:p>
        </p:txBody>
      </p:sp>
      <p:sp>
        <p:nvSpPr>
          <p:cNvPr id="11" name="Freeform 10">
            <a:extLst>
              <a:ext uri="{FF2B5EF4-FFF2-40B4-BE49-F238E27FC236}">
                <a16:creationId xmlns:a16="http://schemas.microsoft.com/office/drawing/2014/main" id="{0C3DD548-31E6-5215-8135-518F2F1A6D1B}"/>
              </a:ext>
            </a:extLst>
          </p:cNvPr>
          <p:cNvSpPr/>
          <p:nvPr userDrawn="1"/>
        </p:nvSpPr>
        <p:spPr>
          <a:xfrm>
            <a:off x="4811486" y="4441371"/>
            <a:ext cx="2558143" cy="2416629"/>
          </a:xfrm>
          <a:custGeom>
            <a:avLst/>
            <a:gdLst>
              <a:gd name="connsiteX0" fmla="*/ 0 w 2558143"/>
              <a:gd name="connsiteY0" fmla="*/ 0 h 2416629"/>
              <a:gd name="connsiteX1" fmla="*/ 2285999 w 2558143"/>
              <a:gd name="connsiteY1" fmla="*/ 0 h 2416629"/>
              <a:gd name="connsiteX2" fmla="*/ 2285999 w 2558143"/>
              <a:gd name="connsiteY2" fmla="*/ 1300843 h 2416629"/>
              <a:gd name="connsiteX3" fmla="*/ 2558143 w 2558143"/>
              <a:gd name="connsiteY3" fmla="*/ 1300843 h 2416629"/>
              <a:gd name="connsiteX4" fmla="*/ 2558143 w 2558143"/>
              <a:gd name="connsiteY4" fmla="*/ 2416629 h 2416629"/>
              <a:gd name="connsiteX5" fmla="*/ 0 w 2558143"/>
              <a:gd name="connsiteY5" fmla="*/ 2416629 h 24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143" h="2416629">
                <a:moveTo>
                  <a:pt x="0" y="0"/>
                </a:moveTo>
                <a:lnTo>
                  <a:pt x="2285999" y="0"/>
                </a:lnTo>
                <a:lnTo>
                  <a:pt x="2285999" y="1300843"/>
                </a:lnTo>
                <a:lnTo>
                  <a:pt x="2558143" y="1300843"/>
                </a:lnTo>
                <a:lnTo>
                  <a:pt x="2558143" y="2416629"/>
                </a:lnTo>
                <a:lnTo>
                  <a:pt x="0" y="241662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81394AD2-5136-7356-F6F8-827430C1A0DE}"/>
              </a:ext>
            </a:extLst>
          </p:cNvPr>
          <p:cNvSpPr/>
          <p:nvPr userDrawn="1"/>
        </p:nvSpPr>
        <p:spPr>
          <a:xfrm>
            <a:off x="10482943" y="489857"/>
            <a:ext cx="1709057" cy="63681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BF5B51D-F976-E5CB-CFBF-222C6D80822F}"/>
              </a:ext>
            </a:extLst>
          </p:cNvPr>
          <p:cNvSpPr>
            <a:spLocks noGrp="1"/>
          </p:cNvSpPr>
          <p:nvPr>
            <p:ph type="pic" sz="quarter" idx="11"/>
          </p:nvPr>
        </p:nvSpPr>
        <p:spPr>
          <a:xfrm>
            <a:off x="7097485" y="1115786"/>
            <a:ext cx="4153539" cy="4626428"/>
          </a:xfrm>
        </p:spPr>
        <p:txBody>
          <a:bodyPr/>
          <a:lstStyle/>
          <a:p>
            <a:r>
              <a:rPr lang="en-US"/>
              <a:t>Click icon to add picture</a:t>
            </a:r>
          </a:p>
        </p:txBody>
      </p:sp>
    </p:spTree>
    <p:extLst>
      <p:ext uri="{BB962C8B-B14F-4D97-AF65-F5344CB8AC3E}">
        <p14:creationId xmlns:p14="http://schemas.microsoft.com/office/powerpoint/2010/main" val="24807637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 pic slide 2">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6531430" y="1115786"/>
            <a:ext cx="4626428" cy="4626428"/>
          </a:xfrm>
        </p:spPr>
        <p:txBody>
          <a:bodyPr/>
          <a:lstStyle/>
          <a:p>
            <a:r>
              <a:rPr lang="en-US"/>
              <a:t>Click icon to add picture</a:t>
            </a:r>
          </a:p>
        </p:txBody>
      </p:sp>
      <p:sp>
        <p:nvSpPr>
          <p:cNvPr id="8" name="Rectangle 7">
            <a:extLst>
              <a:ext uri="{FF2B5EF4-FFF2-40B4-BE49-F238E27FC236}">
                <a16:creationId xmlns:a16="http://schemas.microsoft.com/office/drawing/2014/main" id="{24A19841-81F3-5FD2-154B-1784963D8156}"/>
              </a:ext>
            </a:extLst>
          </p:cNvPr>
          <p:cNvSpPr/>
          <p:nvPr userDrawn="1"/>
        </p:nvSpPr>
        <p:spPr>
          <a:xfrm>
            <a:off x="10178143" y="3429000"/>
            <a:ext cx="2013857" cy="35814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7BA02E-97D3-D1A0-BEA5-F46196B55F6A}"/>
              </a:ext>
            </a:extLst>
          </p:cNvPr>
          <p:cNvSpPr/>
          <p:nvPr userDrawn="1"/>
        </p:nvSpPr>
        <p:spPr>
          <a:xfrm>
            <a:off x="4071257" y="337457"/>
            <a:ext cx="2013857" cy="66729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F18B43B-E21A-118D-B2A5-ACA8C3ABF33C}"/>
              </a:ext>
            </a:extLst>
          </p:cNvPr>
          <p:cNvSpPr>
            <a:spLocks noGrp="1"/>
          </p:cNvSpPr>
          <p:nvPr>
            <p:ph type="pic" sz="quarter" idx="12"/>
          </p:nvPr>
        </p:nvSpPr>
        <p:spPr>
          <a:xfrm>
            <a:off x="947058" y="1115786"/>
            <a:ext cx="4626428" cy="4626428"/>
          </a:xfrm>
          <a:custGeom>
            <a:avLst/>
            <a:gdLst>
              <a:gd name="connsiteX0" fmla="*/ 0 w 4626428"/>
              <a:gd name="connsiteY0" fmla="*/ 0 h 4626428"/>
              <a:gd name="connsiteX1" fmla="*/ 4626428 w 4626428"/>
              <a:gd name="connsiteY1" fmla="*/ 0 h 4626428"/>
              <a:gd name="connsiteX2" fmla="*/ 4626428 w 4626428"/>
              <a:gd name="connsiteY2" fmla="*/ 4626428 h 4626428"/>
              <a:gd name="connsiteX3" fmla="*/ 761999 w 4626428"/>
              <a:gd name="connsiteY3" fmla="*/ 4626428 h 4626428"/>
              <a:gd name="connsiteX4" fmla="*/ 761999 w 4626428"/>
              <a:gd name="connsiteY4" fmla="*/ 3913414 h 4626428"/>
              <a:gd name="connsiteX5" fmla="*/ 0 w 4626428"/>
              <a:gd name="connsiteY5" fmla="*/ 3913414 h 46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428" h="4626428">
                <a:moveTo>
                  <a:pt x="0" y="0"/>
                </a:moveTo>
                <a:lnTo>
                  <a:pt x="4626428" y="0"/>
                </a:lnTo>
                <a:lnTo>
                  <a:pt x="4626428" y="4626428"/>
                </a:lnTo>
                <a:lnTo>
                  <a:pt x="761999" y="4626428"/>
                </a:lnTo>
                <a:lnTo>
                  <a:pt x="761999" y="3913414"/>
                </a:lnTo>
                <a:lnTo>
                  <a:pt x="0" y="3913414"/>
                </a:lnTo>
                <a:close/>
              </a:path>
            </a:pathLst>
          </a:custGeom>
        </p:spPr>
        <p:txBody>
          <a:bodyPr wrap="square">
            <a:noAutofit/>
          </a:bodyPr>
          <a:lstStyle/>
          <a:p>
            <a:r>
              <a:rPr lang="en-US"/>
              <a:t>Click icon to add picture</a:t>
            </a:r>
          </a:p>
        </p:txBody>
      </p:sp>
      <p:sp>
        <p:nvSpPr>
          <p:cNvPr id="23" name="Rectangle 22">
            <a:extLst>
              <a:ext uri="{FF2B5EF4-FFF2-40B4-BE49-F238E27FC236}">
                <a16:creationId xmlns:a16="http://schemas.microsoft.com/office/drawing/2014/main" id="{FF3518F7-ED83-CA64-A40F-F14A6F24CCEF}"/>
              </a:ext>
            </a:extLst>
          </p:cNvPr>
          <p:cNvSpPr/>
          <p:nvPr userDrawn="1"/>
        </p:nvSpPr>
        <p:spPr>
          <a:xfrm>
            <a:off x="0" y="5029200"/>
            <a:ext cx="1709057"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2155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 pic slide 3">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587829" y="2079172"/>
            <a:ext cx="5181601" cy="2955471"/>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22572" y="0"/>
            <a:ext cx="5769428" cy="6857999"/>
          </a:xfrm>
        </p:spPr>
        <p:txBody>
          <a:bodyPr/>
          <a:lstStyle/>
          <a:p>
            <a:r>
              <a:rPr lang="en-US"/>
              <a:t>Click icon to add picture</a:t>
            </a:r>
          </a:p>
        </p:txBody>
      </p:sp>
    </p:spTree>
    <p:extLst>
      <p:ext uri="{BB962C8B-B14F-4D97-AF65-F5344CB8AC3E}">
        <p14:creationId xmlns:p14="http://schemas.microsoft.com/office/powerpoint/2010/main" val="685592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 pic slide 1">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0" y="0"/>
            <a:ext cx="5725885" cy="6858000"/>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66117" y="566058"/>
            <a:ext cx="4800603" cy="2732313"/>
          </a:xfrm>
        </p:spPr>
        <p:txBody>
          <a:bodyPr/>
          <a:lstStyle/>
          <a:p>
            <a:r>
              <a:rPr lang="en-US"/>
              <a:t>Click icon to add picture</a:t>
            </a:r>
          </a:p>
        </p:txBody>
      </p:sp>
      <p:sp>
        <p:nvSpPr>
          <p:cNvPr id="6" name="Picture Placeholder 2">
            <a:extLst>
              <a:ext uri="{FF2B5EF4-FFF2-40B4-BE49-F238E27FC236}">
                <a16:creationId xmlns:a16="http://schemas.microsoft.com/office/drawing/2014/main" id="{F31701A8-F250-4A16-2A64-FABB21D1183F}"/>
              </a:ext>
            </a:extLst>
          </p:cNvPr>
          <p:cNvSpPr>
            <a:spLocks noGrp="1"/>
          </p:cNvSpPr>
          <p:nvPr>
            <p:ph type="pic" sz="quarter" idx="15"/>
          </p:nvPr>
        </p:nvSpPr>
        <p:spPr>
          <a:xfrm>
            <a:off x="6466117" y="3559628"/>
            <a:ext cx="4800603" cy="2732313"/>
          </a:xfrm>
        </p:spPr>
        <p:txBody>
          <a:bodyPr/>
          <a:lstStyle/>
          <a:p>
            <a:r>
              <a:rPr lang="en-US"/>
              <a:t>Click icon to add picture</a:t>
            </a:r>
          </a:p>
        </p:txBody>
      </p:sp>
    </p:spTree>
    <p:extLst>
      <p:ext uri="{BB962C8B-B14F-4D97-AF65-F5344CB8AC3E}">
        <p14:creationId xmlns:p14="http://schemas.microsoft.com/office/powerpoint/2010/main" val="6467386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 pic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CB39FA5-2D72-FEFA-0CD9-D762DE2BFD1D}"/>
              </a:ext>
            </a:extLst>
          </p:cNvPr>
          <p:cNvSpPr>
            <a:spLocks noGrp="1"/>
          </p:cNvSpPr>
          <p:nvPr>
            <p:ph type="pic" sz="quarter" idx="13"/>
          </p:nvPr>
        </p:nvSpPr>
        <p:spPr>
          <a:xfrm>
            <a:off x="587829" y="805543"/>
            <a:ext cx="3374571" cy="5246913"/>
          </a:xfrm>
          <a:custGeom>
            <a:avLst/>
            <a:gdLst>
              <a:gd name="connsiteX0" fmla="*/ 0 w 3374571"/>
              <a:gd name="connsiteY0" fmla="*/ 0 h 5246913"/>
              <a:gd name="connsiteX1" fmla="*/ 3374571 w 3374571"/>
              <a:gd name="connsiteY1" fmla="*/ 0 h 5246913"/>
              <a:gd name="connsiteX2" fmla="*/ 3374571 w 3374571"/>
              <a:gd name="connsiteY2" fmla="*/ 5246913 h 5246913"/>
              <a:gd name="connsiteX3" fmla="*/ 566058 w 3374571"/>
              <a:gd name="connsiteY3" fmla="*/ 5246913 h 5246913"/>
              <a:gd name="connsiteX4" fmla="*/ 566058 w 3374571"/>
              <a:gd name="connsiteY4" fmla="*/ 4223657 h 5246913"/>
              <a:gd name="connsiteX5" fmla="*/ 0 w 3374571"/>
              <a:gd name="connsiteY5" fmla="*/ 4223657 h 52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5246913">
                <a:moveTo>
                  <a:pt x="0" y="0"/>
                </a:moveTo>
                <a:lnTo>
                  <a:pt x="3374571" y="0"/>
                </a:lnTo>
                <a:lnTo>
                  <a:pt x="3374571" y="5246913"/>
                </a:lnTo>
                <a:lnTo>
                  <a:pt x="566058" y="5246913"/>
                </a:lnTo>
                <a:lnTo>
                  <a:pt x="566058" y="4223657"/>
                </a:lnTo>
                <a:lnTo>
                  <a:pt x="0" y="4223657"/>
                </a:lnTo>
                <a:close/>
              </a:path>
            </a:pathLst>
          </a:custGeom>
        </p:spPr>
        <p:txBody>
          <a:bodyPr wrap="square">
            <a:noAutofit/>
          </a:bodyPr>
          <a:lstStyle/>
          <a:p>
            <a:r>
              <a:rPr lang="en-US"/>
              <a:t>Click icon to add picture</a:t>
            </a:r>
          </a:p>
        </p:txBody>
      </p:sp>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805543"/>
            <a:ext cx="3374571" cy="5246913"/>
          </a:xfrm>
        </p:spPr>
        <p:txBody>
          <a:bodyPr/>
          <a:lstStyle/>
          <a:p>
            <a:r>
              <a:rPr lang="en-US"/>
              <a:t>Click icon to add picture</a:t>
            </a:r>
          </a:p>
        </p:txBody>
      </p:sp>
      <p:sp>
        <p:nvSpPr>
          <p:cNvPr id="3" name="Picture Placeholder 2">
            <a:extLst>
              <a:ext uri="{FF2B5EF4-FFF2-40B4-BE49-F238E27FC236}">
                <a16:creationId xmlns:a16="http://schemas.microsoft.com/office/drawing/2014/main" id="{60B3C39E-C57E-CB0B-506F-DB8D0A40FCEB}"/>
              </a:ext>
            </a:extLst>
          </p:cNvPr>
          <p:cNvSpPr>
            <a:spLocks noGrp="1"/>
          </p:cNvSpPr>
          <p:nvPr>
            <p:ph type="pic" sz="quarter" idx="15"/>
          </p:nvPr>
        </p:nvSpPr>
        <p:spPr>
          <a:xfrm>
            <a:off x="8229599" y="805543"/>
            <a:ext cx="3374571" cy="5246913"/>
          </a:xfrm>
        </p:spPr>
        <p:txBody>
          <a:bodyPr/>
          <a:lstStyle/>
          <a:p>
            <a:r>
              <a:rPr lang="en-US"/>
              <a:t>Click icon to add picture</a:t>
            </a:r>
          </a:p>
        </p:txBody>
      </p:sp>
      <p:sp>
        <p:nvSpPr>
          <p:cNvPr id="13" name="Rectangle 12">
            <a:extLst>
              <a:ext uri="{FF2B5EF4-FFF2-40B4-BE49-F238E27FC236}">
                <a16:creationId xmlns:a16="http://schemas.microsoft.com/office/drawing/2014/main" id="{553F63E2-3D06-1680-C294-EC33A4872C75}"/>
              </a:ext>
            </a:extLst>
          </p:cNvPr>
          <p:cNvSpPr/>
          <p:nvPr userDrawn="1"/>
        </p:nvSpPr>
        <p:spPr>
          <a:xfrm>
            <a:off x="1" y="5029200"/>
            <a:ext cx="1153886"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7026728" y="0"/>
            <a:ext cx="1959428"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801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 pic slide 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1611086"/>
            <a:ext cx="3374571" cy="5246913"/>
          </a:xfrm>
        </p:spPr>
        <p:txBody>
          <a:bodyPr/>
          <a:lstStyle/>
          <a:p>
            <a:r>
              <a:rPr lang="en-US"/>
              <a:t>Click icon to add picture</a:t>
            </a:r>
          </a:p>
        </p:txBody>
      </p:sp>
      <p:sp>
        <p:nvSpPr>
          <p:cNvPr id="7" name="Picture Placeholder 6">
            <a:extLst>
              <a:ext uri="{FF2B5EF4-FFF2-40B4-BE49-F238E27FC236}">
                <a16:creationId xmlns:a16="http://schemas.microsoft.com/office/drawing/2014/main" id="{74D650E6-B7DC-C3AE-5485-FC1D1EBF7DFE}"/>
              </a:ext>
            </a:extLst>
          </p:cNvPr>
          <p:cNvSpPr>
            <a:spLocks noGrp="1"/>
          </p:cNvSpPr>
          <p:nvPr>
            <p:ph type="pic" sz="quarter" idx="15"/>
          </p:nvPr>
        </p:nvSpPr>
        <p:spPr>
          <a:xfrm>
            <a:off x="8229599" y="696687"/>
            <a:ext cx="3374571" cy="6161312"/>
          </a:xfrm>
          <a:custGeom>
            <a:avLst/>
            <a:gdLst>
              <a:gd name="connsiteX0" fmla="*/ 0 w 3374571"/>
              <a:gd name="connsiteY0" fmla="*/ 0 h 6161312"/>
              <a:gd name="connsiteX1" fmla="*/ 3374571 w 3374571"/>
              <a:gd name="connsiteY1" fmla="*/ 0 h 6161312"/>
              <a:gd name="connsiteX2" fmla="*/ 3374571 w 3374571"/>
              <a:gd name="connsiteY2" fmla="*/ 4332513 h 6161312"/>
              <a:gd name="connsiteX3" fmla="*/ 2808515 w 3374571"/>
              <a:gd name="connsiteY3" fmla="*/ 4332513 h 6161312"/>
              <a:gd name="connsiteX4" fmla="*/ 2808515 w 3374571"/>
              <a:gd name="connsiteY4" fmla="*/ 6161312 h 6161312"/>
              <a:gd name="connsiteX5" fmla="*/ 0 w 3374571"/>
              <a:gd name="connsiteY5" fmla="*/ 6161312 h 616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6161312">
                <a:moveTo>
                  <a:pt x="0" y="0"/>
                </a:moveTo>
                <a:lnTo>
                  <a:pt x="3374571" y="0"/>
                </a:lnTo>
                <a:lnTo>
                  <a:pt x="3374571" y="4332513"/>
                </a:lnTo>
                <a:lnTo>
                  <a:pt x="2808515" y="4332513"/>
                </a:lnTo>
                <a:lnTo>
                  <a:pt x="2808515" y="6161312"/>
                </a:lnTo>
                <a:lnTo>
                  <a:pt x="0" y="6161312"/>
                </a:lnTo>
                <a:close/>
              </a:path>
            </a:pathLst>
          </a:custGeom>
        </p:spPr>
        <p:txBody>
          <a:bodyPr wrap="square">
            <a:noAutofit/>
          </a:bodyPr>
          <a:lstStyle/>
          <a:p>
            <a:r>
              <a:rPr lang="en-US"/>
              <a:t>Click icon to add picture</a:t>
            </a:r>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1338940" y="3058886"/>
            <a:ext cx="1959428" cy="3799114"/>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069242D9-2A4A-9BB1-597A-89A6A3A67B63}"/>
              </a:ext>
            </a:extLst>
          </p:cNvPr>
          <p:cNvSpPr>
            <a:spLocks noGrp="1"/>
          </p:cNvSpPr>
          <p:nvPr>
            <p:ph type="pic" sz="quarter" idx="16"/>
          </p:nvPr>
        </p:nvSpPr>
        <p:spPr>
          <a:xfrm>
            <a:off x="587826" y="1"/>
            <a:ext cx="3374571" cy="6858000"/>
          </a:xfrm>
        </p:spPr>
        <p:txBody>
          <a:bodyPr/>
          <a:lstStyle/>
          <a:p>
            <a:r>
              <a:rPr lang="en-US"/>
              <a:t>Click icon to add picture</a:t>
            </a:r>
          </a:p>
        </p:txBody>
      </p:sp>
      <p:sp>
        <p:nvSpPr>
          <p:cNvPr id="5" name="Rectangle 4">
            <a:extLst>
              <a:ext uri="{FF2B5EF4-FFF2-40B4-BE49-F238E27FC236}">
                <a16:creationId xmlns:a16="http://schemas.microsoft.com/office/drawing/2014/main" id="{F7E8DD1F-BEC5-D749-D2FE-FBECB9696168}"/>
              </a:ext>
            </a:extLst>
          </p:cNvPr>
          <p:cNvSpPr/>
          <p:nvPr userDrawn="1"/>
        </p:nvSpPr>
        <p:spPr>
          <a:xfrm>
            <a:off x="3200403" y="1012371"/>
            <a:ext cx="1959428" cy="5845629"/>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2BBF9-5C43-27ED-5892-5DC00411174D}"/>
              </a:ext>
            </a:extLst>
          </p:cNvPr>
          <p:cNvSpPr/>
          <p:nvPr userDrawn="1"/>
        </p:nvSpPr>
        <p:spPr>
          <a:xfrm>
            <a:off x="11038114" y="5029200"/>
            <a:ext cx="1153886" cy="18288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0801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AA8F-2116-52BD-77E1-CBBD0F9BB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5479C5-DA84-6982-3005-1310B2D3F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0F83E7-47BE-5AB3-7E7B-17FFF5391F99}"/>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621FFED9-1D70-5B75-501A-DB4846A8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F2CF-4F09-704E-1EF2-C162B63EB3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9671810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D6AD-8708-93DD-4C20-5D9977521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C55E7-C79C-1BA8-32C9-A800C67848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BC46A-E473-9768-93D0-1EED05A2F148}"/>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ED12472D-E377-6EFF-F3A1-85E46C10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CA018-2B99-5480-E80C-F71A21960BF3}"/>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6491638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CEF8-FCF1-0489-3F90-AF4C7CC59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1428F1-311D-2D24-B7F2-2BCC0012C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F6F941-152F-F6DF-6222-CD3534AC41A2}"/>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CCC38917-DF0F-00A5-7482-5B47FE02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407B-62D1-BCC3-FCE4-2DB4A0C8724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495103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620189" y="4165366"/>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620188" y="4672898"/>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620189" y="2410993"/>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620188" y="2918525"/>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620188" y="645988"/>
            <a:ext cx="978908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620188" y="1153520"/>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22" name="Picture 21">
            <a:extLst>
              <a:ext uri="{FF2B5EF4-FFF2-40B4-BE49-F238E27FC236}">
                <a16:creationId xmlns:a16="http://schemas.microsoft.com/office/drawing/2014/main" id="{40455762-069A-B328-596A-2FFAF3FEDC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1877649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3F3F-13E4-E804-4C9A-041DFE2AC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052B8-A0DE-8056-2441-72C6EE2C4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9E49E-8ABB-4539-6336-39EDB5EAAA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A89B54-D160-7424-7D36-9D67C4E0F59F}"/>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ED3A7E9B-C903-7CB0-0989-C449069AA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5ECA6-1F2A-2E1B-83F7-9C0BD1E0828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8938794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E1FD-892B-F5EC-4EF3-0EA9575DD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40B86-1C0A-7FA3-AE0D-61E34EA86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1BA400-892A-9B7A-BBEA-A2B601BB99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9F1D4A-A26A-D2C3-665C-F87F008B7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878D6D-16CB-ABC2-F625-14DEF8C82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ECA688-B61E-9503-E426-DE603516C286}"/>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8" name="Footer Placeholder 7">
            <a:extLst>
              <a:ext uri="{FF2B5EF4-FFF2-40B4-BE49-F238E27FC236}">
                <a16:creationId xmlns:a16="http://schemas.microsoft.com/office/drawing/2014/main" id="{09A01C53-229A-5D16-2E49-27EADF22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618B-1D70-6B86-A8E9-659EDFE9576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8891863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CA85-F6C4-32A1-33D9-198C51C466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E6EE3-4536-17B5-5065-D8758B2BCF4A}"/>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4" name="Footer Placeholder 3">
            <a:extLst>
              <a:ext uri="{FF2B5EF4-FFF2-40B4-BE49-F238E27FC236}">
                <a16:creationId xmlns:a16="http://schemas.microsoft.com/office/drawing/2014/main" id="{6C7F41C5-4EBB-E780-CDF9-C06F48255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14738-B8B8-C87E-67B6-0B08FD31FD16}"/>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8050132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01AD3-9364-5905-BB46-8066B84A702E}"/>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3" name="Footer Placeholder 2">
            <a:extLst>
              <a:ext uri="{FF2B5EF4-FFF2-40B4-BE49-F238E27FC236}">
                <a16:creationId xmlns:a16="http://schemas.microsoft.com/office/drawing/2014/main" id="{630099A4-FDE1-960C-DA2C-22B8E5906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6EAC6-024B-7E76-A332-891B2AB970E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7126848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707D-CCF4-B5A0-852E-CB8B2D3C2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1F2788-5601-CC87-B711-D3FF88FD1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FF9F9-232D-3DA5-9762-61BB7E9BE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CEED5D-1092-71DD-3E0E-AB1EA0581047}"/>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079FEFA0-19EE-10EB-36AD-DEFAD4034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8CD4F-F09D-7B87-C7A3-EE00BDBC47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5245384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8933-8F37-B1A4-0E95-D4CCEDF78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A2001-1946-0DF4-A117-7AEA73CC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7B1B05-3A72-9D5F-F078-49AE5FFE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547A1-EB6A-1076-5E34-35BF329D3684}"/>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D371504B-FA37-21F2-7A3A-1F6FD8068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93CDA-6F46-902C-28A9-12D8B68F59C1}"/>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5744454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660-A435-F0D5-8110-798CE8E10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5DB1E1-530E-509C-60B4-06EEDE134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D7796-5EBD-9543-2AB9-50168F2D8383}"/>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F85E1DBE-78BE-CAA2-49CB-308514899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24E18-2DDE-9F21-5A23-EFC5291E664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1073385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1E485-DD00-491C-6057-F482398EEE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9CE29-7919-F28F-961F-FBD717748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D18D7-3F80-2856-E92F-5CA26C8C522E}"/>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E06D6297-C592-785D-484B-12F1DC7A2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7675-E06F-A7BE-36D2-6DBA7D2EC3B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294103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Slid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8" name="Picture 7">
            <a:extLst>
              <a:ext uri="{FF2B5EF4-FFF2-40B4-BE49-F238E27FC236}">
                <a16:creationId xmlns:a16="http://schemas.microsoft.com/office/drawing/2014/main" id="{58E67079-080D-18EF-4773-C361B6F8B0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1504" y="1956392"/>
            <a:ext cx="4331282" cy="3330850"/>
          </a:xfrm>
          <a:prstGeom prst="rect">
            <a:avLst/>
          </a:prstGeom>
        </p:spPr>
      </p:pic>
    </p:spTree>
    <p:extLst>
      <p:ext uri="{BB962C8B-B14F-4D97-AF65-F5344CB8AC3E}">
        <p14:creationId xmlns:p14="http://schemas.microsoft.com/office/powerpoint/2010/main" val="3783198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2" name="Picture 1">
            <a:extLst>
              <a:ext uri="{FF2B5EF4-FFF2-40B4-BE49-F238E27FC236}">
                <a16:creationId xmlns:a16="http://schemas.microsoft.com/office/drawing/2014/main" id="{30E53F39-E253-6D36-02F7-83413BE341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791" y="726831"/>
            <a:ext cx="1529310" cy="6858000"/>
          </a:xfrm>
          <a:prstGeom prst="rect">
            <a:avLst/>
          </a:prstGeom>
        </p:spPr>
      </p:pic>
    </p:spTree>
    <p:extLst>
      <p:ext uri="{BB962C8B-B14F-4D97-AF65-F5344CB8AC3E}">
        <p14:creationId xmlns:p14="http://schemas.microsoft.com/office/powerpoint/2010/main" val="632521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EED5DC4-4A80-39DA-1DE7-F2B457267FA9}"/>
              </a:ext>
            </a:extLst>
          </p:cNvPr>
          <p:cNvSpPr>
            <a:spLocks noGrp="1"/>
          </p:cNvSpPr>
          <p:nvPr>
            <p:ph type="body" sz="quarter" idx="10" hasCustomPrompt="1"/>
          </p:nvPr>
        </p:nvSpPr>
        <p:spPr>
          <a:xfrm>
            <a:off x="620189" y="725488"/>
            <a:ext cx="10951621" cy="1493710"/>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19" name="Picture 18">
            <a:extLst>
              <a:ext uri="{FF2B5EF4-FFF2-40B4-BE49-F238E27FC236}">
                <a16:creationId xmlns:a16="http://schemas.microsoft.com/office/drawing/2014/main" id="{902D483C-636D-EFE8-F361-296B93AC6C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5310809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p:nvPicPr>
        <p:blipFill rotWithShape="1">
          <a:blip r:embed="rId2" cstate="email">
            <a:alphaModFix amt="6000"/>
            <a:extLst>
              <a:ext uri="{28A0092B-C50C-407E-A947-70E740481C1C}">
                <a14:useLocalDpi xmlns:a14="http://schemas.microsoft.com/office/drawing/2010/main"/>
              </a:ext>
            </a:extLst>
          </a:blip>
          <a:srcRect l="14489" t="40153" r="24906" b="22230"/>
          <a:stretch/>
        </p:blipFill>
        <p:spPr>
          <a:xfrm>
            <a:off x="-3" y="-1"/>
            <a:ext cx="12402727" cy="6976533"/>
          </a:xfrm>
          <a:prstGeom prst="rect">
            <a:avLst/>
          </a:prstGeom>
        </p:spPr>
      </p:pic>
      <p:pic>
        <p:nvPicPr>
          <p:cNvPr id="5" name="Picture 4">
            <a:extLst>
              <a:ext uri="{FF2B5EF4-FFF2-40B4-BE49-F238E27FC236}">
                <a16:creationId xmlns:a16="http://schemas.microsoft.com/office/drawing/2014/main" id="{DCA05A20-3885-E6A7-F93C-9785582D0A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4063" y="4731744"/>
            <a:ext cx="2547937" cy="195942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F3F3F1"/>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F3F3F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33130305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Breaker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84D151-DD0D-71D3-7C80-2718D00CF313}"/>
              </a:ext>
            </a:extLst>
          </p:cNvPr>
          <p:cNvPicPr>
            <a:picLocks noChangeAspect="1"/>
          </p:cNvPicPr>
          <p:nvPr/>
        </p:nvPicPr>
        <p:blipFill rotWithShape="1">
          <a:blip r:embed="rId2" cstate="email">
            <a:alphaModFix amt="13000"/>
            <a:extLst>
              <a:ext uri="{28A0092B-C50C-407E-A947-70E740481C1C}">
                <a14:useLocalDpi xmlns:a14="http://schemas.microsoft.com/office/drawing/2010/main"/>
              </a:ext>
            </a:extLst>
          </a:blip>
          <a:srcRect l="8047" t="49100" r="32379" b="13922"/>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599D82C-14F3-379C-A24C-4FF7DB2FF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3279899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Breaker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966CDB-D41B-C047-86BD-255AB099FC73}"/>
              </a:ext>
            </a:extLst>
          </p:cNvPr>
          <p:cNvPicPr>
            <a:picLocks noChangeAspect="1"/>
          </p:cNvPicPr>
          <p:nvPr/>
        </p:nvPicPr>
        <p:blipFill rotWithShape="1">
          <a:blip r:embed="rId2" cstate="email">
            <a:alphaModFix amt="8000"/>
            <a:extLst>
              <a:ext uri="{28A0092B-C50C-407E-A947-70E740481C1C}">
                <a14:useLocalDpi xmlns:a14="http://schemas.microsoft.com/office/drawing/2010/main"/>
              </a:ext>
            </a:extLst>
          </a:blip>
          <a:srcRect l="2894" t="41727" r="37530" b="21296"/>
          <a:stretch/>
        </p:blipFill>
        <p:spPr>
          <a:xfrm>
            <a:off x="-3" y="-1"/>
            <a:ext cx="12192000" cy="685800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10" name="Picture 9">
            <a:extLst>
              <a:ext uri="{FF2B5EF4-FFF2-40B4-BE49-F238E27FC236}">
                <a16:creationId xmlns:a16="http://schemas.microsoft.com/office/drawing/2014/main" id="{475334D7-42DD-5B96-8498-452A735BCF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10716920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reaker P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B77DEA-227A-C72E-A2C8-81EA7405E957}"/>
              </a:ext>
            </a:extLst>
          </p:cNvPr>
          <p:cNvPicPr>
            <a:picLocks noChangeAspect="1"/>
          </p:cNvPicPr>
          <p:nvPr/>
        </p:nvPicPr>
        <p:blipFill rotWithShape="1">
          <a:blip r:embed="rId2" cstate="email">
            <a:alphaModFix amt="5000"/>
            <a:extLst>
              <a:ext uri="{28A0092B-C50C-407E-A947-70E740481C1C}">
                <a14:useLocalDpi xmlns:a14="http://schemas.microsoft.com/office/drawing/2010/main"/>
              </a:ext>
            </a:extLst>
          </a:blip>
          <a:srcRect l="20384" t="31111" r="8011" b="23148"/>
          <a:stretch/>
        </p:blipFill>
        <p:spPr>
          <a:xfrm>
            <a:off x="-1" y="-85725"/>
            <a:ext cx="12192001" cy="7058025"/>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31CBDED5-E4A0-5535-E5B5-D8B86A762B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35082724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Breaker Pag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26100279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Breaker Page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25871762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Las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6947A1-71F9-FF91-0814-D0F9C2445AB2}"/>
              </a:ext>
            </a:extLst>
          </p:cNvPr>
          <p:cNvSpPr txBox="1"/>
          <p:nvPr/>
        </p:nvSpPr>
        <p:spPr>
          <a:xfrm>
            <a:off x="682003" y="886265"/>
            <a:ext cx="3730752" cy="2228302"/>
          </a:xfrm>
          <a:prstGeom prst="rect">
            <a:avLst/>
          </a:prstGeom>
          <a:noFill/>
        </p:spPr>
        <p:txBody>
          <a:bodyPr wrap="square" rtlCol="0">
            <a:spAutoFit/>
          </a:bodyPr>
          <a:lstStyle/>
          <a:p>
            <a:pPr>
              <a:lnSpc>
                <a:spcPct val="110000"/>
              </a:lnSpc>
            </a:pPr>
            <a:r>
              <a:rPr lang="en-US" sz="1800" b="1" i="0" dirty="0">
                <a:solidFill>
                  <a:srgbClr val="1F2B5D"/>
                </a:solidFill>
                <a:latin typeface="Roboto" panose="02000000000000000000" pitchFamily="2" charset="0"/>
                <a:ea typeface="Roboto" panose="02000000000000000000" pitchFamily="2" charset="0"/>
                <a:cs typeface="Roboto" panose="02000000000000000000" pitchFamily="2" charset="0"/>
              </a:rPr>
              <a:t>Alice PR &amp; Events</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Mountpleasant Avenue Lower</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dirty="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dirty="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p:nvSpPr>
        <p:spPr>
          <a:xfrm>
            <a:off x="682003" y="3167324"/>
            <a:ext cx="3730752" cy="1314206"/>
          </a:xfrm>
          <a:prstGeom prst="rect">
            <a:avLst/>
          </a:prstGeom>
          <a:noFill/>
        </p:spPr>
        <p:txBody>
          <a:bodyPr wrap="square" rtlCol="0">
            <a:spAutoFit/>
          </a:bodyPr>
          <a:lstStyle/>
          <a:p>
            <a:pPr>
              <a:lnSpc>
                <a:spcPct val="110000"/>
              </a:lnSpc>
            </a:pPr>
            <a:r>
              <a:rPr lang="en-US" sz="1800" b="1" i="0" dirty="0">
                <a:solidFill>
                  <a:srgbClr val="1F2B5D"/>
                </a:solidFill>
                <a:latin typeface="Roboto" panose="02000000000000000000" pitchFamily="2" charset="0"/>
                <a:ea typeface="Roboto" panose="02000000000000000000" pitchFamily="2" charset="0"/>
                <a:cs typeface="Roboto" panose="02000000000000000000" pitchFamily="2" charset="0"/>
              </a:rPr>
              <a:t>Tel: </a:t>
            </a:r>
            <a:r>
              <a:rPr lang="en-US" sz="1800" b="0" i="0" dirty="0">
                <a:solidFill>
                  <a:srgbClr val="1F2B5D"/>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dirty="0">
                <a:solidFill>
                  <a:srgbClr val="1F2B5D"/>
                </a:solidFill>
                <a:latin typeface="Roboto" panose="02000000000000000000" pitchFamily="2" charset="0"/>
                <a:ea typeface="Roboto" panose="02000000000000000000" pitchFamily="2" charset="0"/>
                <a:cs typeface="Roboto" panose="02000000000000000000" pitchFamily="2" charset="0"/>
              </a:rPr>
              <a:t>Email: </a:t>
            </a:r>
            <a:r>
              <a:rPr lang="en-US" sz="1800" b="0" i="0" dirty="0" err="1">
                <a:solidFill>
                  <a:srgbClr val="1F2B5D"/>
                </a:solidFill>
                <a:latin typeface="Roboto Serif 14pt Light" pitchFamily="2" charset="77"/>
                <a:ea typeface="Roboto" panose="02000000000000000000" pitchFamily="2" charset="0"/>
                <a:cs typeface="Roboto Serif 14pt Light" pitchFamily="2" charset="77"/>
              </a:rPr>
              <a:t>info@alicepr.com</a:t>
            </a:r>
            <a:endParaRPr lang="en-US" sz="1800" b="0" i="0" dirty="0">
              <a:solidFill>
                <a:srgbClr val="1F2B5D"/>
              </a:solidFill>
              <a:latin typeface="Roboto Serif 14pt Light" pitchFamily="2" charset="77"/>
              <a:ea typeface="Roboto" panose="02000000000000000000" pitchFamily="2" charset="0"/>
              <a:cs typeface="Roboto Serif 14pt Light" pitchFamily="2" charset="77"/>
            </a:endParaRPr>
          </a:p>
          <a:p>
            <a:pPr>
              <a:lnSpc>
                <a:spcPct val="110000"/>
              </a:lnSpc>
            </a:pPr>
            <a:endParaRPr lang="en-US" sz="1800" b="0" i="0" dirty="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dirty="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pic>
        <p:nvPicPr>
          <p:cNvPr id="18" name="Picture 17">
            <a:extLst>
              <a:ext uri="{FF2B5EF4-FFF2-40B4-BE49-F238E27FC236}">
                <a16:creationId xmlns:a16="http://schemas.microsoft.com/office/drawing/2014/main" id="{01179B05-61A6-B2E4-B154-89AFAEF8D1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pic>
        <p:nvPicPr>
          <p:cNvPr id="20" name="Picture 19">
            <a:extLst>
              <a:ext uri="{FF2B5EF4-FFF2-40B4-BE49-F238E27FC236}">
                <a16:creationId xmlns:a16="http://schemas.microsoft.com/office/drawing/2014/main" id="{095F6F0F-B196-8FAF-D111-82689BFC3A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2599" y="4286248"/>
            <a:ext cx="457492" cy="457492"/>
          </a:xfrm>
          <a:prstGeom prst="rect">
            <a:avLst/>
          </a:prstGeom>
        </p:spPr>
      </p:pic>
      <p:pic>
        <p:nvPicPr>
          <p:cNvPr id="22" name="Picture 21">
            <a:extLst>
              <a:ext uri="{FF2B5EF4-FFF2-40B4-BE49-F238E27FC236}">
                <a16:creationId xmlns:a16="http://schemas.microsoft.com/office/drawing/2014/main" id="{B31DDD3F-6BE7-00F7-861A-B361716B02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0049" y="4286248"/>
            <a:ext cx="457492" cy="457492"/>
          </a:xfrm>
          <a:prstGeom prst="rect">
            <a:avLst/>
          </a:prstGeom>
        </p:spPr>
      </p:pic>
      <p:pic>
        <p:nvPicPr>
          <p:cNvPr id="24" name="Picture 23">
            <a:extLst>
              <a:ext uri="{FF2B5EF4-FFF2-40B4-BE49-F238E27FC236}">
                <a16:creationId xmlns:a16="http://schemas.microsoft.com/office/drawing/2014/main" id="{F6E02AB9-C35D-FAA9-EF73-BD1245ABD7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8798" y="4286247"/>
            <a:ext cx="457491" cy="457491"/>
          </a:xfrm>
          <a:prstGeom prst="rect">
            <a:avLst/>
          </a:prstGeom>
        </p:spPr>
      </p:pic>
      <p:pic>
        <p:nvPicPr>
          <p:cNvPr id="26" name="Picture 25">
            <a:extLst>
              <a:ext uri="{FF2B5EF4-FFF2-40B4-BE49-F238E27FC236}">
                <a16:creationId xmlns:a16="http://schemas.microsoft.com/office/drawing/2014/main" id="{62B1BD5A-66B8-D9F8-6A4B-1A3AA103F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07875" y="4286248"/>
            <a:ext cx="457491" cy="457491"/>
          </a:xfrm>
          <a:prstGeom prst="rect">
            <a:avLst/>
          </a:prstGeom>
        </p:spPr>
      </p:pic>
    </p:spTree>
    <p:extLst>
      <p:ext uri="{BB962C8B-B14F-4D97-AF65-F5344CB8AC3E}">
        <p14:creationId xmlns:p14="http://schemas.microsoft.com/office/powerpoint/2010/main" val="23974560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Las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6947A1-71F9-FF91-0814-D0F9C2445AB2}"/>
              </a:ext>
            </a:extLst>
          </p:cNvPr>
          <p:cNvSpPr txBox="1"/>
          <p:nvPr/>
        </p:nvSpPr>
        <p:spPr>
          <a:xfrm>
            <a:off x="682003" y="886265"/>
            <a:ext cx="3730752" cy="2228302"/>
          </a:xfrm>
          <a:prstGeom prst="rect">
            <a:avLst/>
          </a:prstGeom>
          <a:noFill/>
        </p:spPr>
        <p:txBody>
          <a:bodyPr wrap="square" rtlCol="0">
            <a:spAutoFit/>
          </a:bodyPr>
          <a:lstStyle/>
          <a:p>
            <a:pPr>
              <a:lnSpc>
                <a:spcPct val="110000"/>
              </a:lnSpc>
            </a:pPr>
            <a:r>
              <a:rPr lang="en-US" sz="1800" b="1" i="0" dirty="0">
                <a:solidFill>
                  <a:schemeClr val="bg1"/>
                </a:solidFill>
                <a:latin typeface="Roboto" panose="02000000000000000000" pitchFamily="2" charset="0"/>
                <a:ea typeface="Roboto" panose="02000000000000000000" pitchFamily="2" charset="0"/>
                <a:cs typeface="Roboto" panose="02000000000000000000" pitchFamily="2" charset="0"/>
              </a:rPr>
              <a:t>Alice PR &amp; Events</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Mountpleasant Avenue Lower</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r>
              <a:rPr lang="en-US" sz="2000" b="1" i="0" dirty="0">
                <a:solidFill>
                  <a:schemeClr val="bg1"/>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p:nvSpPr>
        <p:spPr>
          <a:xfrm>
            <a:off x="682003" y="3167324"/>
            <a:ext cx="3730752" cy="1314206"/>
          </a:xfrm>
          <a:prstGeom prst="rect">
            <a:avLst/>
          </a:prstGeom>
          <a:noFill/>
        </p:spPr>
        <p:txBody>
          <a:bodyPr wrap="square" rtlCol="0">
            <a:spAutoFit/>
          </a:bodyPr>
          <a:lstStyle/>
          <a:p>
            <a:pPr>
              <a:lnSpc>
                <a:spcPct val="110000"/>
              </a:lnSpc>
            </a:pPr>
            <a:r>
              <a:rPr lang="en-US" sz="1800" b="1" i="0" dirty="0">
                <a:solidFill>
                  <a:schemeClr val="bg1"/>
                </a:solidFill>
                <a:latin typeface="Roboto" panose="02000000000000000000" pitchFamily="2" charset="0"/>
                <a:ea typeface="Roboto" panose="02000000000000000000" pitchFamily="2" charset="0"/>
                <a:cs typeface="Roboto" panose="02000000000000000000" pitchFamily="2" charset="0"/>
              </a:rPr>
              <a:t>Tel: </a:t>
            </a:r>
            <a:r>
              <a:rPr lang="en-US" sz="1800" b="0" i="0" dirty="0">
                <a:solidFill>
                  <a:schemeClr val="bg1"/>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dirty="0">
                <a:solidFill>
                  <a:schemeClr val="bg1"/>
                </a:solidFill>
                <a:latin typeface="Roboto" panose="02000000000000000000" pitchFamily="2" charset="0"/>
                <a:ea typeface="Roboto" panose="02000000000000000000" pitchFamily="2" charset="0"/>
                <a:cs typeface="Roboto" panose="02000000000000000000" pitchFamily="2" charset="0"/>
              </a:rPr>
              <a:t>Email: </a:t>
            </a:r>
            <a:r>
              <a:rPr lang="en-US" sz="1800" b="0" i="0" dirty="0" err="1">
                <a:solidFill>
                  <a:schemeClr val="bg1"/>
                </a:solidFill>
                <a:latin typeface="Roboto Serif 14pt Light" pitchFamily="2" charset="77"/>
                <a:ea typeface="Roboto" panose="02000000000000000000" pitchFamily="2" charset="0"/>
                <a:cs typeface="Roboto Serif 14pt Light" pitchFamily="2" charset="77"/>
              </a:rPr>
              <a:t>info@alicepr.com</a:t>
            </a: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pPr>
              <a:lnSpc>
                <a:spcPct val="110000"/>
              </a:lnSpc>
            </a:pP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r>
              <a:rPr lang="en-US" sz="2000" b="1" i="0" dirty="0">
                <a:solidFill>
                  <a:schemeClr val="bg1"/>
                </a:solidFill>
                <a:latin typeface="Roboto" panose="02000000000000000000" pitchFamily="2" charset="0"/>
                <a:ea typeface="Roboto" panose="02000000000000000000" pitchFamily="2" charset="0"/>
                <a:cs typeface="Roboto" panose="02000000000000000000"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19117128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ntent Pag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9E2A2A-001F-FD72-5D20-C879F7236A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31217783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ntent Page 2">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002C0016-E042-A7EC-0FD1-E6931EC734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50252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11" name="Picture 10">
            <a:extLst>
              <a:ext uri="{FF2B5EF4-FFF2-40B4-BE49-F238E27FC236}">
                <a16:creationId xmlns:a16="http://schemas.microsoft.com/office/drawing/2014/main" id="{B3ED5C45-4489-58C3-4BC6-711267D3FD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6103030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ontent Page 3">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9" name="Text Placeholder 12">
            <a:extLst>
              <a:ext uri="{FF2B5EF4-FFF2-40B4-BE49-F238E27FC236}">
                <a16:creationId xmlns:a16="http://schemas.microsoft.com/office/drawing/2014/main" id="{BD48FE90-1493-2FB6-07FC-D0A50AA676F6}"/>
              </a:ext>
            </a:extLst>
          </p:cNvPr>
          <p:cNvSpPr>
            <a:spLocks noGrp="1"/>
          </p:cNvSpPr>
          <p:nvPr>
            <p:ph type="body" sz="quarter" idx="19" hasCustomPrompt="1"/>
          </p:nvPr>
        </p:nvSpPr>
        <p:spPr>
          <a:xfrm>
            <a:off x="620189" y="2368645"/>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7C1BD6D1-BE90-E984-D159-5C956F2DBF5D}"/>
              </a:ext>
            </a:extLst>
          </p:cNvPr>
          <p:cNvSpPr>
            <a:spLocks noGrp="1"/>
          </p:cNvSpPr>
          <p:nvPr>
            <p:ph type="body" sz="quarter" idx="18" hasCustomPrompt="1"/>
          </p:nvPr>
        </p:nvSpPr>
        <p:spPr>
          <a:xfrm>
            <a:off x="620189" y="413695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4" name="Text Placeholder 12">
            <a:extLst>
              <a:ext uri="{FF2B5EF4-FFF2-40B4-BE49-F238E27FC236}">
                <a16:creationId xmlns:a16="http://schemas.microsoft.com/office/drawing/2014/main" id="{4D93C92B-118F-B629-FDBD-F1024F188526}"/>
              </a:ext>
            </a:extLst>
          </p:cNvPr>
          <p:cNvSpPr>
            <a:spLocks noGrp="1"/>
          </p:cNvSpPr>
          <p:nvPr>
            <p:ph type="body" sz="quarter" idx="20" hasCustomPrompt="1"/>
          </p:nvPr>
        </p:nvSpPr>
        <p:spPr>
          <a:xfrm>
            <a:off x="620188" y="2876177"/>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0EE258B6-E560-6486-97B9-5427CBE5D374}"/>
              </a:ext>
            </a:extLst>
          </p:cNvPr>
          <p:cNvSpPr>
            <a:spLocks noGrp="1"/>
          </p:cNvSpPr>
          <p:nvPr>
            <p:ph type="body" sz="quarter" idx="21" hasCustomPrompt="1"/>
          </p:nvPr>
        </p:nvSpPr>
        <p:spPr>
          <a:xfrm>
            <a:off x="620188" y="4630549"/>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17" name="Picture 16">
            <a:extLst>
              <a:ext uri="{FF2B5EF4-FFF2-40B4-BE49-F238E27FC236}">
                <a16:creationId xmlns:a16="http://schemas.microsoft.com/office/drawing/2014/main" id="{118DC4E3-DFD6-3A37-E41C-97DBC87EAC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7228475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ontent Page 4">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620189" y="4165366"/>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620188" y="4672898"/>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620189" y="2410993"/>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620188" y="2918525"/>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620188" y="645988"/>
            <a:ext cx="978908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620188" y="1153520"/>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22" name="Picture 21">
            <a:extLst>
              <a:ext uri="{FF2B5EF4-FFF2-40B4-BE49-F238E27FC236}">
                <a16:creationId xmlns:a16="http://schemas.microsoft.com/office/drawing/2014/main" id="{40455762-069A-B328-596A-2FFAF3FEDC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07964600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Content Page 5">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EED5DC4-4A80-39DA-1DE7-F2B457267FA9}"/>
              </a:ext>
            </a:extLst>
          </p:cNvPr>
          <p:cNvSpPr>
            <a:spLocks noGrp="1"/>
          </p:cNvSpPr>
          <p:nvPr>
            <p:ph type="body" sz="quarter" idx="10" hasCustomPrompt="1"/>
          </p:nvPr>
        </p:nvSpPr>
        <p:spPr>
          <a:xfrm>
            <a:off x="620189" y="725488"/>
            <a:ext cx="10951621" cy="1493710"/>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19" name="Picture 18">
            <a:extLst>
              <a:ext uri="{FF2B5EF4-FFF2-40B4-BE49-F238E27FC236}">
                <a16:creationId xmlns:a16="http://schemas.microsoft.com/office/drawing/2014/main" id="{902D483C-636D-EFE8-F361-296B93AC6C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984035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Content Page 6">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11" name="Picture 10">
            <a:extLst>
              <a:ext uri="{FF2B5EF4-FFF2-40B4-BE49-F238E27FC236}">
                <a16:creationId xmlns:a16="http://schemas.microsoft.com/office/drawing/2014/main" id="{B3ED5C45-4489-58C3-4BC6-711267D3FD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6109932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Content &amp; Image Page 1">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endParaRPr lang="en-US" dirty="0"/>
          </a:p>
        </p:txBody>
      </p:sp>
      <p:sp>
        <p:nvSpPr>
          <p:cNvPr id="24" name="Rectangle 23">
            <a:extLst>
              <a:ext uri="{FF2B5EF4-FFF2-40B4-BE49-F238E27FC236}">
                <a16:creationId xmlns:a16="http://schemas.microsoft.com/office/drawing/2014/main" id="{ED20E2DE-1F15-C21C-3DD8-774E92CA4C73}"/>
              </a:ext>
            </a:extLst>
          </p:cNvPr>
          <p:cNvSpPr/>
          <p:nvPr/>
        </p:nvSpPr>
        <p:spPr>
          <a:xfrm>
            <a:off x="2011680" y="6144768"/>
            <a:ext cx="1780032" cy="713232"/>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5DFDE001-5A4F-1790-629C-15282D8538DE}"/>
              </a:ext>
            </a:extLst>
          </p:cNvPr>
          <p:cNvSpPr>
            <a:spLocks noGrp="1"/>
          </p:cNvSpPr>
          <p:nvPr>
            <p:ph type="body" sz="quarter" idx="10" hasCustomPrompt="1"/>
          </p:nvPr>
        </p:nvSpPr>
        <p:spPr>
          <a:xfrm>
            <a:off x="3365585" y="725488"/>
            <a:ext cx="7997360"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26" name="Text Placeholder 12">
            <a:extLst>
              <a:ext uri="{FF2B5EF4-FFF2-40B4-BE49-F238E27FC236}">
                <a16:creationId xmlns:a16="http://schemas.microsoft.com/office/drawing/2014/main" id="{44E8A374-66CC-9B16-A21E-7C5848CC224A}"/>
              </a:ext>
            </a:extLst>
          </p:cNvPr>
          <p:cNvSpPr>
            <a:spLocks noGrp="1"/>
          </p:cNvSpPr>
          <p:nvPr>
            <p:ph type="body" sz="quarter" idx="19" hasCustomPrompt="1"/>
          </p:nvPr>
        </p:nvSpPr>
        <p:spPr>
          <a:xfrm>
            <a:off x="3365585" y="2368645"/>
            <a:ext cx="717839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7" name="Text Placeholder 12">
            <a:extLst>
              <a:ext uri="{FF2B5EF4-FFF2-40B4-BE49-F238E27FC236}">
                <a16:creationId xmlns:a16="http://schemas.microsoft.com/office/drawing/2014/main" id="{193DCE94-9508-FC1E-6CC7-FE37CA4BD124}"/>
              </a:ext>
            </a:extLst>
          </p:cNvPr>
          <p:cNvSpPr>
            <a:spLocks noGrp="1"/>
          </p:cNvSpPr>
          <p:nvPr>
            <p:ph type="body" sz="quarter" idx="20" hasCustomPrompt="1"/>
          </p:nvPr>
        </p:nvSpPr>
        <p:spPr>
          <a:xfrm>
            <a:off x="3365583" y="2876177"/>
            <a:ext cx="7178393"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28" name="Picture 27">
            <a:extLst>
              <a:ext uri="{FF2B5EF4-FFF2-40B4-BE49-F238E27FC236}">
                <a16:creationId xmlns:a16="http://schemas.microsoft.com/office/drawing/2014/main" id="{A6F49F8E-0AA3-7817-BCD3-C2BA770B3C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1791731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Content &amp; Image Page 2">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3365584" y="2410993"/>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3365585" y="2918525"/>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3365585" y="645988"/>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3365585" y="1153520"/>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endParaRPr lang="en-US" dirty="0"/>
          </a:p>
        </p:txBody>
      </p:sp>
      <p:sp>
        <p:nvSpPr>
          <p:cNvPr id="24" name="Rectangle 23">
            <a:extLst>
              <a:ext uri="{FF2B5EF4-FFF2-40B4-BE49-F238E27FC236}">
                <a16:creationId xmlns:a16="http://schemas.microsoft.com/office/drawing/2014/main" id="{ED20E2DE-1F15-C21C-3DD8-774E92CA4C73}"/>
              </a:ext>
            </a:extLst>
          </p:cNvPr>
          <p:cNvSpPr/>
          <p:nvPr/>
        </p:nvSpPr>
        <p:spPr>
          <a:xfrm>
            <a:off x="2011680" y="6144768"/>
            <a:ext cx="1780032" cy="713232"/>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727A23-9F31-9B18-D59A-DAEC897033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6450110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ontent &amp; Image Page 3">
    <p:spTree>
      <p:nvGrpSpPr>
        <p:cNvPr id="1" name=""/>
        <p:cNvGrpSpPr/>
        <p:nvPr/>
      </p:nvGrpSpPr>
      <p:grpSpPr>
        <a:xfrm>
          <a:off x="0" y="0"/>
          <a:ext cx="0" cy="0"/>
          <a:chOff x="0" y="0"/>
          <a:chExt cx="0" cy="0"/>
        </a:xfrm>
      </p:grpSpPr>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3" name="Picture Placeholder 2">
            <a:extLst>
              <a:ext uri="{FF2B5EF4-FFF2-40B4-BE49-F238E27FC236}">
                <a16:creationId xmlns:a16="http://schemas.microsoft.com/office/drawing/2014/main" id="{4367FE20-71A7-471E-01A4-D97FAB011A38}"/>
              </a:ext>
            </a:extLst>
          </p:cNvPr>
          <p:cNvSpPr>
            <a:spLocks noGrp="1"/>
          </p:cNvSpPr>
          <p:nvPr>
            <p:ph type="pic" sz="quarter" idx="27"/>
          </p:nvPr>
        </p:nvSpPr>
        <p:spPr>
          <a:xfrm>
            <a:off x="0" y="0"/>
            <a:ext cx="4999038" cy="6858000"/>
          </a:xfrm>
        </p:spPr>
        <p:txBody>
          <a:bodyPr/>
          <a:lstStyle/>
          <a:p>
            <a:r>
              <a:rPr lang="en-US"/>
              <a:t>Click icon to add picture</a:t>
            </a:r>
          </a:p>
        </p:txBody>
      </p:sp>
      <p:pic>
        <p:nvPicPr>
          <p:cNvPr id="11" name="Picture 10">
            <a:extLst>
              <a:ext uri="{FF2B5EF4-FFF2-40B4-BE49-F238E27FC236}">
                <a16:creationId xmlns:a16="http://schemas.microsoft.com/office/drawing/2014/main" id="{2C669B87-966A-2B31-6E58-D2E60C306A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5377761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ontent &amp; Image Page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endParaRPr lang="en-US" dirty="0"/>
          </a:p>
        </p:txBody>
      </p:sp>
      <p:sp>
        <p:nvSpPr>
          <p:cNvPr id="13" name="Rectangle 12">
            <a:extLst>
              <a:ext uri="{FF2B5EF4-FFF2-40B4-BE49-F238E27FC236}">
                <a16:creationId xmlns:a16="http://schemas.microsoft.com/office/drawing/2014/main" id="{0E05F854-8DA8-A62A-A872-18E2B0A1EDC3}"/>
              </a:ext>
            </a:extLst>
          </p:cNvPr>
          <p:cNvSpPr/>
          <p:nvPr/>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4" name="Rectangle 13">
            <a:extLst>
              <a:ext uri="{FF2B5EF4-FFF2-40B4-BE49-F238E27FC236}">
                <a16:creationId xmlns:a16="http://schemas.microsoft.com/office/drawing/2014/main" id="{251A7637-3F6B-D401-C54C-6FA065B2399A}"/>
              </a:ext>
            </a:extLst>
          </p:cNvPr>
          <p:cNvSpPr/>
          <p:nvPr/>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A6377998-24D5-AE33-A176-B11A8A519E72}"/>
              </a:ext>
            </a:extLst>
          </p:cNvPr>
          <p:cNvSpPr>
            <a:spLocks noGrp="1"/>
          </p:cNvSpPr>
          <p:nvPr>
            <p:ph type="body" sz="quarter" idx="10" hasCustomPrompt="1"/>
          </p:nvPr>
        </p:nvSpPr>
        <p:spPr>
          <a:xfrm>
            <a:off x="620189" y="725488"/>
            <a:ext cx="62560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2368645"/>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2876176"/>
            <a:ext cx="6256100" cy="264561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6045413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Content &amp; Image Pag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725488"/>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1233019"/>
            <a:ext cx="6256100" cy="428995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251A7637-3F6B-D401-C54C-6FA065B2399A}"/>
              </a:ext>
            </a:extLst>
          </p:cNvPr>
          <p:cNvSpPr/>
          <p:nvPr/>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0140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Content &amp; Image Pag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Text Placeholder 12">
            <a:extLst>
              <a:ext uri="{FF2B5EF4-FFF2-40B4-BE49-F238E27FC236}">
                <a16:creationId xmlns:a16="http://schemas.microsoft.com/office/drawing/2014/main" id="{0F13CC89-F2CE-2E73-07E8-F76D02DC0FE3}"/>
              </a:ext>
            </a:extLst>
          </p:cNvPr>
          <p:cNvSpPr>
            <a:spLocks noGrp="1"/>
          </p:cNvSpPr>
          <p:nvPr>
            <p:ph type="body" sz="quarter" idx="21"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44B0FF33-BC1D-AA9F-E99B-CE609CF996EB}"/>
              </a:ext>
            </a:extLst>
          </p:cNvPr>
          <p:cNvSpPr>
            <a:spLocks noGrp="1"/>
          </p:cNvSpPr>
          <p:nvPr>
            <p:ph type="body" sz="quarter" idx="22"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1" name="Picture Placeholder 10">
            <a:extLst>
              <a:ext uri="{FF2B5EF4-FFF2-40B4-BE49-F238E27FC236}">
                <a16:creationId xmlns:a16="http://schemas.microsoft.com/office/drawing/2014/main" id="{9B60EA87-55C4-0983-BB94-666147AD6C18}"/>
              </a:ext>
            </a:extLst>
          </p:cNvPr>
          <p:cNvSpPr>
            <a:spLocks noGrp="1"/>
          </p:cNvSpPr>
          <p:nvPr>
            <p:ph type="pic" sz="quarter" idx="2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12586 h 6858000"/>
              <a:gd name="connsiteX3" fmla="*/ 4961963 w 6096000"/>
              <a:gd name="connsiteY3" fmla="*/ 6012586 h 6858000"/>
              <a:gd name="connsiteX4" fmla="*/ 4961963 w 6096000"/>
              <a:gd name="connsiteY4" fmla="*/ 6858000 h 6858000"/>
              <a:gd name="connsiteX5" fmla="*/ 1406750 w 6096000"/>
              <a:gd name="connsiteY5" fmla="*/ 6858000 h 6858000"/>
              <a:gd name="connsiteX6" fmla="*/ 1406750 w 6096000"/>
              <a:gd name="connsiteY6" fmla="*/ 4507832 h 6858000"/>
              <a:gd name="connsiteX7" fmla="*/ 0 w 6096000"/>
              <a:gd name="connsiteY7" fmla="*/ 45078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012586"/>
                </a:lnTo>
                <a:lnTo>
                  <a:pt x="4961963" y="6012586"/>
                </a:lnTo>
                <a:lnTo>
                  <a:pt x="4961963" y="6858000"/>
                </a:lnTo>
                <a:lnTo>
                  <a:pt x="1406750" y="6858000"/>
                </a:lnTo>
                <a:lnTo>
                  <a:pt x="1406750" y="4507832"/>
                </a:lnTo>
                <a:lnTo>
                  <a:pt x="0" y="4507832"/>
                </a:lnTo>
                <a:close/>
              </a:path>
            </a:pathLst>
          </a:custGeom>
        </p:spPr>
        <p:txBody>
          <a:bodyPr wrap="square">
            <a:noAutofit/>
          </a:bodyPr>
          <a:lstStyle/>
          <a:p>
            <a:r>
              <a:rPr lang="en-US"/>
              <a:t>Click icon to add picture</a:t>
            </a:r>
          </a:p>
        </p:txBody>
      </p:sp>
      <p:sp>
        <p:nvSpPr>
          <p:cNvPr id="12" name="Rectangle 11">
            <a:extLst>
              <a:ext uri="{FF2B5EF4-FFF2-40B4-BE49-F238E27FC236}">
                <a16:creationId xmlns:a16="http://schemas.microsoft.com/office/drawing/2014/main" id="{206E37AF-CAF4-18DB-CE7A-370CFE2F841C}"/>
              </a:ext>
            </a:extLst>
          </p:cNvPr>
          <p:cNvSpPr/>
          <p:nvPr/>
        </p:nvSpPr>
        <p:spPr>
          <a:xfrm>
            <a:off x="4961963"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89F7D-3B03-55E5-7B10-1A545754C1EE}"/>
              </a:ext>
            </a:extLst>
          </p:cNvPr>
          <p:cNvSpPr/>
          <p:nvPr/>
        </p:nvSpPr>
        <p:spPr>
          <a:xfrm>
            <a:off x="-3" y="4507832"/>
            <a:ext cx="1406753" cy="235016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2">
            <a:extLst>
              <a:ext uri="{FF2B5EF4-FFF2-40B4-BE49-F238E27FC236}">
                <a16:creationId xmlns:a16="http://schemas.microsoft.com/office/drawing/2014/main" id="{A390F214-9B23-991C-9F83-EE14254B0F2C}"/>
              </a:ext>
            </a:extLst>
          </p:cNvPr>
          <p:cNvSpPr>
            <a:spLocks noGrp="1"/>
          </p:cNvSpPr>
          <p:nvPr>
            <p:ph type="body" sz="quarter" idx="23" hasCustomPrompt="1"/>
          </p:nvPr>
        </p:nvSpPr>
        <p:spPr>
          <a:xfrm>
            <a:off x="6716189" y="333457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0" name="Text Placeholder 12">
            <a:extLst>
              <a:ext uri="{FF2B5EF4-FFF2-40B4-BE49-F238E27FC236}">
                <a16:creationId xmlns:a16="http://schemas.microsoft.com/office/drawing/2014/main" id="{520C6D79-15A8-7ACD-B55F-87897DA308A7}"/>
              </a:ext>
            </a:extLst>
          </p:cNvPr>
          <p:cNvSpPr>
            <a:spLocks noGrp="1"/>
          </p:cNvSpPr>
          <p:nvPr>
            <p:ph type="body" sz="quarter" idx="24" hasCustomPrompt="1"/>
          </p:nvPr>
        </p:nvSpPr>
        <p:spPr>
          <a:xfrm>
            <a:off x="6716189" y="3842107"/>
            <a:ext cx="4898296" cy="1936901"/>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21" name="Picture 20">
            <a:extLst>
              <a:ext uri="{FF2B5EF4-FFF2-40B4-BE49-F238E27FC236}">
                <a16:creationId xmlns:a16="http://schemas.microsoft.com/office/drawing/2014/main" id="{1DEB8904-B21B-92C0-4F0C-D1DE2334FD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660788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Image Page 1">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endParaRPr lang="en-US" dirty="0"/>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5DFDE001-5A4F-1790-629C-15282D8538DE}"/>
              </a:ext>
            </a:extLst>
          </p:cNvPr>
          <p:cNvSpPr>
            <a:spLocks noGrp="1"/>
          </p:cNvSpPr>
          <p:nvPr>
            <p:ph type="body" sz="quarter" idx="10" hasCustomPrompt="1"/>
          </p:nvPr>
        </p:nvSpPr>
        <p:spPr>
          <a:xfrm>
            <a:off x="3365585" y="725488"/>
            <a:ext cx="7997360"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26" name="Text Placeholder 12">
            <a:extLst>
              <a:ext uri="{FF2B5EF4-FFF2-40B4-BE49-F238E27FC236}">
                <a16:creationId xmlns:a16="http://schemas.microsoft.com/office/drawing/2014/main" id="{44E8A374-66CC-9B16-A21E-7C5848CC224A}"/>
              </a:ext>
            </a:extLst>
          </p:cNvPr>
          <p:cNvSpPr>
            <a:spLocks noGrp="1"/>
          </p:cNvSpPr>
          <p:nvPr>
            <p:ph type="body" sz="quarter" idx="19" hasCustomPrompt="1"/>
          </p:nvPr>
        </p:nvSpPr>
        <p:spPr>
          <a:xfrm>
            <a:off x="3365585" y="2368645"/>
            <a:ext cx="717839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7" name="Text Placeholder 12">
            <a:extLst>
              <a:ext uri="{FF2B5EF4-FFF2-40B4-BE49-F238E27FC236}">
                <a16:creationId xmlns:a16="http://schemas.microsoft.com/office/drawing/2014/main" id="{193DCE94-9508-FC1E-6CC7-FE37CA4BD124}"/>
              </a:ext>
            </a:extLst>
          </p:cNvPr>
          <p:cNvSpPr>
            <a:spLocks noGrp="1"/>
          </p:cNvSpPr>
          <p:nvPr>
            <p:ph type="body" sz="quarter" idx="20" hasCustomPrompt="1"/>
          </p:nvPr>
        </p:nvSpPr>
        <p:spPr>
          <a:xfrm>
            <a:off x="3365583" y="2876177"/>
            <a:ext cx="7178393"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28" name="Picture 27">
            <a:extLst>
              <a:ext uri="{FF2B5EF4-FFF2-40B4-BE49-F238E27FC236}">
                <a16:creationId xmlns:a16="http://schemas.microsoft.com/office/drawing/2014/main" id="{A6F49F8E-0AA3-7817-BCD3-C2BA770B3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57297102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ontent &amp; Image Page 7">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p:nvSpPr>
        <p:spPr>
          <a:xfrm>
            <a:off x="6095999"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041712"/>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4" name="Picture Placeholder 3">
            <a:extLst>
              <a:ext uri="{FF2B5EF4-FFF2-40B4-BE49-F238E27FC236}">
                <a16:creationId xmlns:a16="http://schemas.microsoft.com/office/drawing/2014/main" id="{F9D54B2F-4531-E706-FB86-F1D0902787C3}"/>
              </a:ext>
            </a:extLst>
          </p:cNvPr>
          <p:cNvSpPr>
            <a:spLocks noGrp="1"/>
          </p:cNvSpPr>
          <p:nvPr>
            <p:ph type="pic" sz="quarter" idx="29"/>
          </p:nvPr>
        </p:nvSpPr>
        <p:spPr>
          <a:xfrm>
            <a:off x="6096000" y="0"/>
            <a:ext cx="6096000" cy="3429000"/>
          </a:xfrm>
        </p:spPr>
        <p:txBody>
          <a:bodyPr/>
          <a:lstStyle/>
          <a:p>
            <a:r>
              <a:rPr lang="en-US"/>
              <a:t>Click icon to add picture</a:t>
            </a:r>
          </a:p>
        </p:txBody>
      </p:sp>
      <p:pic>
        <p:nvPicPr>
          <p:cNvPr id="17" name="Picture 16">
            <a:extLst>
              <a:ext uri="{FF2B5EF4-FFF2-40B4-BE49-F238E27FC236}">
                <a16:creationId xmlns:a16="http://schemas.microsoft.com/office/drawing/2014/main" id="{3305BF5D-B447-A1EB-87AB-BA134562C4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701305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ontents and Graphics Page 1">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D104A969-FFAA-353A-EFD5-AE165D11B92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2" name="Rectangle 1">
            <a:extLst>
              <a:ext uri="{FF2B5EF4-FFF2-40B4-BE49-F238E27FC236}">
                <a16:creationId xmlns:a16="http://schemas.microsoft.com/office/drawing/2014/main" id="{032EAB00-1EFE-509B-2574-A8068F42A69B}"/>
              </a:ext>
            </a:extLst>
          </p:cNvPr>
          <p:cNvSpPr/>
          <p:nvPr/>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13408622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ontents and Graphics Page 2">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725488"/>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1233020"/>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 name="Rectangle 1">
            <a:extLst>
              <a:ext uri="{FF2B5EF4-FFF2-40B4-BE49-F238E27FC236}">
                <a16:creationId xmlns:a16="http://schemas.microsoft.com/office/drawing/2014/main" id="{032EAB00-1EFE-509B-2574-A8068F42A69B}"/>
              </a:ext>
            </a:extLst>
          </p:cNvPr>
          <p:cNvSpPr/>
          <p:nvPr/>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6673AE6D-65E7-E7BD-3A83-F87E93A98C01}"/>
              </a:ext>
            </a:extLst>
          </p:cNvPr>
          <p:cNvSpPr>
            <a:spLocks noGrp="1"/>
          </p:cNvSpPr>
          <p:nvPr>
            <p:ph type="body" sz="quarter" idx="21" hasCustomPrompt="1"/>
          </p:nvPr>
        </p:nvSpPr>
        <p:spPr>
          <a:xfrm>
            <a:off x="620189" y="3234772"/>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1" name="Text Placeholder 12">
            <a:extLst>
              <a:ext uri="{FF2B5EF4-FFF2-40B4-BE49-F238E27FC236}">
                <a16:creationId xmlns:a16="http://schemas.microsoft.com/office/drawing/2014/main" id="{DDA19D52-FE19-770A-8506-51B9883C4DAB}"/>
              </a:ext>
            </a:extLst>
          </p:cNvPr>
          <p:cNvSpPr>
            <a:spLocks noGrp="1"/>
          </p:cNvSpPr>
          <p:nvPr>
            <p:ph type="body" sz="quarter" idx="22" hasCustomPrompt="1"/>
          </p:nvPr>
        </p:nvSpPr>
        <p:spPr>
          <a:xfrm>
            <a:off x="620188" y="3742304"/>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25458288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Contents and Graphics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2" name="Text Placeholder 10">
            <a:extLst>
              <a:ext uri="{FF2B5EF4-FFF2-40B4-BE49-F238E27FC236}">
                <a16:creationId xmlns:a16="http://schemas.microsoft.com/office/drawing/2014/main" id="{000AEDC0-BB1A-13ED-1DBE-1D11FF21240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40401824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725488"/>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1233020"/>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8" name="Text Placeholder 12">
            <a:extLst>
              <a:ext uri="{FF2B5EF4-FFF2-40B4-BE49-F238E27FC236}">
                <a16:creationId xmlns:a16="http://schemas.microsoft.com/office/drawing/2014/main" id="{3FF00019-22AA-53DE-7366-6A28D4F8A29F}"/>
              </a:ext>
            </a:extLst>
          </p:cNvPr>
          <p:cNvSpPr>
            <a:spLocks noGrp="1"/>
          </p:cNvSpPr>
          <p:nvPr>
            <p:ph type="body" sz="quarter" idx="21" hasCustomPrompt="1"/>
          </p:nvPr>
        </p:nvSpPr>
        <p:spPr>
          <a:xfrm>
            <a:off x="620189" y="2652852"/>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0A8087E0-AC5D-5FAA-8888-E009C8658058}"/>
              </a:ext>
            </a:extLst>
          </p:cNvPr>
          <p:cNvSpPr>
            <a:spLocks noGrp="1"/>
          </p:cNvSpPr>
          <p:nvPr>
            <p:ph type="body" sz="quarter" idx="22" hasCustomPrompt="1"/>
          </p:nvPr>
        </p:nvSpPr>
        <p:spPr>
          <a:xfrm>
            <a:off x="620188" y="3160384"/>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1" name="Text Placeholder 12">
            <a:extLst>
              <a:ext uri="{FF2B5EF4-FFF2-40B4-BE49-F238E27FC236}">
                <a16:creationId xmlns:a16="http://schemas.microsoft.com/office/drawing/2014/main" id="{0CA03395-B4F3-CBD8-C118-99AE52ACCF69}"/>
              </a:ext>
            </a:extLst>
          </p:cNvPr>
          <p:cNvSpPr>
            <a:spLocks noGrp="1"/>
          </p:cNvSpPr>
          <p:nvPr>
            <p:ph type="body" sz="quarter" idx="23" hasCustomPrompt="1"/>
          </p:nvPr>
        </p:nvSpPr>
        <p:spPr>
          <a:xfrm>
            <a:off x="620189" y="4566713"/>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357358DC-0A1D-A51D-2D02-016FBB6AB7CC}"/>
              </a:ext>
            </a:extLst>
          </p:cNvPr>
          <p:cNvSpPr>
            <a:spLocks noGrp="1"/>
          </p:cNvSpPr>
          <p:nvPr>
            <p:ph type="body" sz="quarter" idx="24" hasCustomPrompt="1"/>
          </p:nvPr>
        </p:nvSpPr>
        <p:spPr>
          <a:xfrm>
            <a:off x="620188" y="5074245"/>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20934238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1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2" name="Text Placeholder 10">
            <a:extLst>
              <a:ext uri="{FF2B5EF4-FFF2-40B4-BE49-F238E27FC236}">
                <a16:creationId xmlns:a16="http://schemas.microsoft.com/office/drawing/2014/main" id="{8E57CB57-D07E-8DCC-C5E3-5209A113BE01}"/>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chemeClr val="bg1"/>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8" name="Text Placeholder 12">
            <a:extLst>
              <a:ext uri="{FF2B5EF4-FFF2-40B4-BE49-F238E27FC236}">
                <a16:creationId xmlns:a16="http://schemas.microsoft.com/office/drawing/2014/main" id="{07B01927-DF39-A75F-5016-52F71AAD8525}"/>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9" name="Text Placeholder 12">
            <a:extLst>
              <a:ext uri="{FF2B5EF4-FFF2-40B4-BE49-F238E27FC236}">
                <a16:creationId xmlns:a16="http://schemas.microsoft.com/office/drawing/2014/main" id="{78AA5948-8E7C-F218-62BC-2EC4B63B936F}"/>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241827974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7" name="Text Placeholder 12">
            <a:extLst>
              <a:ext uri="{FF2B5EF4-FFF2-40B4-BE49-F238E27FC236}">
                <a16:creationId xmlns:a16="http://schemas.microsoft.com/office/drawing/2014/main" id="{C4916095-29A8-4B91-DB62-478EB1C31211}"/>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8" name="Text Placeholder 12">
            <a:extLst>
              <a:ext uri="{FF2B5EF4-FFF2-40B4-BE49-F238E27FC236}">
                <a16:creationId xmlns:a16="http://schemas.microsoft.com/office/drawing/2014/main" id="{7CBF5EEB-F46D-F27D-D336-61AB1E8E2374}"/>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20399667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Contents and Graphics Page 5">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3846640"/>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4354171"/>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7" name="Rectangle 16">
            <a:extLst>
              <a:ext uri="{FF2B5EF4-FFF2-40B4-BE49-F238E27FC236}">
                <a16:creationId xmlns:a16="http://schemas.microsoft.com/office/drawing/2014/main" id="{79AAA9BE-793D-D330-E855-9DA0874595F4}"/>
              </a:ext>
            </a:extLst>
          </p:cNvPr>
          <p:cNvSpPr/>
          <p:nvPr/>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8" name="Rectangle 17">
            <a:extLst>
              <a:ext uri="{FF2B5EF4-FFF2-40B4-BE49-F238E27FC236}">
                <a16:creationId xmlns:a16="http://schemas.microsoft.com/office/drawing/2014/main" id="{39925002-55B3-0363-C632-13F15F27D09F}"/>
              </a:ext>
            </a:extLst>
          </p:cNvPr>
          <p:cNvSpPr/>
          <p:nvPr/>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Heading Goes Here</a:t>
            </a:r>
          </a:p>
          <a:p>
            <a:pPr lvl="0"/>
            <a:endParaRPr lang="en-GB" dirty="0"/>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9221409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Contents and Graphics Page 6">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299192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3499457"/>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Heading Goes Here</a:t>
            </a:r>
          </a:p>
          <a:p>
            <a:pPr lvl="0"/>
            <a:endParaRPr lang="en-GB" dirty="0"/>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21" name="Picture 20">
            <a:extLst>
              <a:ext uri="{FF2B5EF4-FFF2-40B4-BE49-F238E27FC236}">
                <a16:creationId xmlns:a16="http://schemas.microsoft.com/office/drawing/2014/main" id="{CFD6B64D-A82B-6918-8CDD-2A342D9C18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423231942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Contents and Graphics Pag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63057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17" name="Picture 16">
            <a:extLst>
              <a:ext uri="{FF2B5EF4-FFF2-40B4-BE49-F238E27FC236}">
                <a16:creationId xmlns:a16="http://schemas.microsoft.com/office/drawing/2014/main" id="{8213C938-6F24-8490-B146-811397C190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4110395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Image Page 2">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3365584" y="2410993"/>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3365585" y="2918525"/>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3365585" y="645988"/>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3365585" y="1153520"/>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endParaRPr lang="en-US" dirty="0"/>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727A23-9F31-9B18-D59A-DAEC897033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51130589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Statistic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1" name="Text Placeholder 12">
            <a:extLst>
              <a:ext uri="{FF2B5EF4-FFF2-40B4-BE49-F238E27FC236}">
                <a16:creationId xmlns:a16="http://schemas.microsoft.com/office/drawing/2014/main" id="{732E87FD-80E4-0118-55B5-4B9D3CD44A93}"/>
              </a:ext>
            </a:extLst>
          </p:cNvPr>
          <p:cNvSpPr>
            <a:spLocks noGrp="1"/>
          </p:cNvSpPr>
          <p:nvPr>
            <p:ph type="body" sz="quarter" idx="32" hasCustomPrompt="1"/>
          </p:nvPr>
        </p:nvSpPr>
        <p:spPr>
          <a:xfrm>
            <a:off x="634518"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2" name="Text Placeholder 10">
            <a:extLst>
              <a:ext uri="{FF2B5EF4-FFF2-40B4-BE49-F238E27FC236}">
                <a16:creationId xmlns:a16="http://schemas.microsoft.com/office/drawing/2014/main" id="{D1120C23-B175-EC09-66A8-A576821320B8}"/>
              </a:ext>
            </a:extLst>
          </p:cNvPr>
          <p:cNvSpPr>
            <a:spLocks noGrp="1"/>
          </p:cNvSpPr>
          <p:nvPr>
            <p:ph type="body" sz="quarter" idx="33" hasCustomPrompt="1"/>
          </p:nvPr>
        </p:nvSpPr>
        <p:spPr>
          <a:xfrm>
            <a:off x="522220"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3" name="Text Placeholder 10">
            <a:extLst>
              <a:ext uri="{FF2B5EF4-FFF2-40B4-BE49-F238E27FC236}">
                <a16:creationId xmlns:a16="http://schemas.microsoft.com/office/drawing/2014/main" id="{9FDE9EE6-7462-33CC-CEF0-E0379F2B89B5}"/>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Heading Goes Here</a:t>
            </a:r>
          </a:p>
          <a:p>
            <a:pPr lvl="0"/>
            <a:endParaRPr lang="en-GB" dirty="0"/>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8" name="Text Placeholder 12">
            <a:extLst>
              <a:ext uri="{FF2B5EF4-FFF2-40B4-BE49-F238E27FC236}">
                <a16:creationId xmlns:a16="http://schemas.microsoft.com/office/drawing/2014/main" id="{01962D84-3424-EB4A-2880-3B4C9C34EA75}"/>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9" name="Text Placeholder 10">
            <a:extLst>
              <a:ext uri="{FF2B5EF4-FFF2-40B4-BE49-F238E27FC236}">
                <a16:creationId xmlns:a16="http://schemas.microsoft.com/office/drawing/2014/main" id="{1E7CB5D5-D5D6-C7ED-37A8-E2F36AAB331C}"/>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43252710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Statistic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Rectangle 16">
            <a:extLst>
              <a:ext uri="{FF2B5EF4-FFF2-40B4-BE49-F238E27FC236}">
                <a16:creationId xmlns:a16="http://schemas.microsoft.com/office/drawing/2014/main" id="{79AAA9BE-793D-D330-E855-9DA0874595F4}"/>
              </a:ext>
            </a:extLst>
          </p:cNvPr>
          <p:cNvSpPr/>
          <p:nvPr/>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Rectangle 17">
            <a:extLst>
              <a:ext uri="{FF2B5EF4-FFF2-40B4-BE49-F238E27FC236}">
                <a16:creationId xmlns:a16="http://schemas.microsoft.com/office/drawing/2014/main" id="{39925002-55B3-0363-C632-13F15F27D09F}"/>
              </a:ext>
            </a:extLst>
          </p:cNvPr>
          <p:cNvSpPr/>
          <p:nvPr/>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3" name="Text Placeholder 10">
            <a:extLst>
              <a:ext uri="{FF2B5EF4-FFF2-40B4-BE49-F238E27FC236}">
                <a16:creationId xmlns:a16="http://schemas.microsoft.com/office/drawing/2014/main" id="{98B1A362-37D8-0E7C-F61B-CD56F4411E75}"/>
              </a:ext>
            </a:extLst>
          </p:cNvPr>
          <p:cNvSpPr>
            <a:spLocks noGrp="1"/>
          </p:cNvSpPr>
          <p:nvPr>
            <p:ph type="body" sz="quarter" idx="27"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14" name="Text Placeholder 12">
            <a:extLst>
              <a:ext uri="{FF2B5EF4-FFF2-40B4-BE49-F238E27FC236}">
                <a16:creationId xmlns:a16="http://schemas.microsoft.com/office/drawing/2014/main" id="{188A4D8E-5C7E-570C-8769-68CADA618D98}"/>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0" name="Text Placeholder 10">
            <a:extLst>
              <a:ext uri="{FF2B5EF4-FFF2-40B4-BE49-F238E27FC236}">
                <a16:creationId xmlns:a16="http://schemas.microsoft.com/office/drawing/2014/main" id="{1A748289-2643-CB63-970B-341B34D070B5}"/>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1" name="Text Placeholder 12">
            <a:extLst>
              <a:ext uri="{FF2B5EF4-FFF2-40B4-BE49-F238E27FC236}">
                <a16:creationId xmlns:a16="http://schemas.microsoft.com/office/drawing/2014/main" id="{8348E1EB-6731-862F-49AD-FD36210CD18D}"/>
              </a:ext>
            </a:extLst>
          </p:cNvPr>
          <p:cNvSpPr>
            <a:spLocks noGrp="1"/>
          </p:cNvSpPr>
          <p:nvPr>
            <p:ph type="body" sz="quarter" idx="30" hasCustomPrompt="1"/>
          </p:nvPr>
        </p:nvSpPr>
        <p:spPr>
          <a:xfrm>
            <a:off x="623630"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2" name="Text Placeholder 10">
            <a:extLst>
              <a:ext uri="{FF2B5EF4-FFF2-40B4-BE49-F238E27FC236}">
                <a16:creationId xmlns:a16="http://schemas.microsoft.com/office/drawing/2014/main" id="{CF6E0D22-6B09-559E-E785-23BB0C820D5C}"/>
              </a:ext>
            </a:extLst>
          </p:cNvPr>
          <p:cNvSpPr>
            <a:spLocks noGrp="1"/>
          </p:cNvSpPr>
          <p:nvPr>
            <p:ph type="body" sz="quarter" idx="31" hasCustomPrompt="1"/>
          </p:nvPr>
        </p:nvSpPr>
        <p:spPr>
          <a:xfrm>
            <a:off x="511332"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3" name="Text Placeholder 12">
            <a:extLst>
              <a:ext uri="{FF2B5EF4-FFF2-40B4-BE49-F238E27FC236}">
                <a16:creationId xmlns:a16="http://schemas.microsoft.com/office/drawing/2014/main" id="{58C0743D-2126-C450-072E-4F2B1297C7CB}"/>
              </a:ext>
            </a:extLst>
          </p:cNvPr>
          <p:cNvSpPr>
            <a:spLocks noGrp="1"/>
          </p:cNvSpPr>
          <p:nvPr>
            <p:ph type="body" sz="quarter" idx="32" hasCustomPrompt="1"/>
          </p:nvPr>
        </p:nvSpPr>
        <p:spPr>
          <a:xfrm>
            <a:off x="612746"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5" name="Text Placeholder 10">
            <a:extLst>
              <a:ext uri="{FF2B5EF4-FFF2-40B4-BE49-F238E27FC236}">
                <a16:creationId xmlns:a16="http://schemas.microsoft.com/office/drawing/2014/main" id="{56581917-81D1-C5E5-0B3D-0CA94A49F277}"/>
              </a:ext>
            </a:extLst>
          </p:cNvPr>
          <p:cNvSpPr>
            <a:spLocks noGrp="1"/>
          </p:cNvSpPr>
          <p:nvPr>
            <p:ph type="body" sz="quarter" idx="33" hasCustomPrompt="1"/>
          </p:nvPr>
        </p:nvSpPr>
        <p:spPr>
          <a:xfrm>
            <a:off x="500448"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Tree>
    <p:extLst>
      <p:ext uri="{BB962C8B-B14F-4D97-AF65-F5344CB8AC3E}">
        <p14:creationId xmlns:p14="http://schemas.microsoft.com/office/powerpoint/2010/main" val="111960078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Statistic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2D531B-F9FA-6DB6-1B59-4A7B4402E09F}"/>
              </a:ext>
            </a:extLst>
          </p:cNvPr>
          <p:cNvSpPr/>
          <p:nvPr/>
        </p:nvSpPr>
        <p:spPr>
          <a:xfrm>
            <a:off x="4176970" y="0"/>
            <a:ext cx="4205031" cy="6857999"/>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p:nvSpPr>
        <p:spPr>
          <a:xfrm>
            <a:off x="-21008" y="1"/>
            <a:ext cx="4197978" cy="6857999"/>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p:nvSpPr>
        <p:spPr>
          <a:xfrm>
            <a:off x="8371114" y="0"/>
            <a:ext cx="3831772"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4560817"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4560817"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dirty="0"/>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5" name="Text Placeholder 12">
            <a:extLst>
              <a:ext uri="{FF2B5EF4-FFF2-40B4-BE49-F238E27FC236}">
                <a16:creationId xmlns:a16="http://schemas.microsoft.com/office/drawing/2014/main" id="{5AA2B2F1-0BB3-DF24-AB20-8C7EBC430308}"/>
              </a:ext>
            </a:extLst>
          </p:cNvPr>
          <p:cNvSpPr>
            <a:spLocks noGrp="1"/>
          </p:cNvSpPr>
          <p:nvPr>
            <p:ph type="body" sz="quarter" idx="35" hasCustomPrompt="1"/>
          </p:nvPr>
        </p:nvSpPr>
        <p:spPr>
          <a:xfrm>
            <a:off x="8653846"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0">
            <a:extLst>
              <a:ext uri="{FF2B5EF4-FFF2-40B4-BE49-F238E27FC236}">
                <a16:creationId xmlns:a16="http://schemas.microsoft.com/office/drawing/2014/main" id="{A57DD0B4-87CE-ACD7-98CA-9B9C00E0703C}"/>
              </a:ext>
            </a:extLst>
          </p:cNvPr>
          <p:cNvSpPr>
            <a:spLocks noGrp="1"/>
          </p:cNvSpPr>
          <p:nvPr>
            <p:ph type="body" sz="quarter" idx="36" hasCustomPrompt="1"/>
          </p:nvPr>
        </p:nvSpPr>
        <p:spPr>
          <a:xfrm>
            <a:off x="8653846"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17" name="Rectangle 16">
            <a:extLst>
              <a:ext uri="{FF2B5EF4-FFF2-40B4-BE49-F238E27FC236}">
                <a16:creationId xmlns:a16="http://schemas.microsoft.com/office/drawing/2014/main" id="{4DD042E5-FEC3-111C-0B0A-500CB5CD0EF5}"/>
              </a:ext>
            </a:extLst>
          </p:cNvPr>
          <p:cNvSpPr/>
          <p:nvPr/>
        </p:nvSpPr>
        <p:spPr>
          <a:xfrm>
            <a:off x="2083424" y="3429000"/>
            <a:ext cx="4187091" cy="3439886"/>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0" name="Text Placeholder 12">
            <a:extLst>
              <a:ext uri="{FF2B5EF4-FFF2-40B4-BE49-F238E27FC236}">
                <a16:creationId xmlns:a16="http://schemas.microsoft.com/office/drawing/2014/main" id="{7D6726C0-EDEA-6305-3475-6A2CA8B14677}"/>
              </a:ext>
            </a:extLst>
          </p:cNvPr>
          <p:cNvSpPr>
            <a:spLocks noGrp="1"/>
          </p:cNvSpPr>
          <p:nvPr>
            <p:ph type="body" sz="quarter" idx="37" hasCustomPrompt="1"/>
          </p:nvPr>
        </p:nvSpPr>
        <p:spPr>
          <a:xfrm>
            <a:off x="2460219" y="5040831"/>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4" name="Text Placeholder 10">
            <a:extLst>
              <a:ext uri="{FF2B5EF4-FFF2-40B4-BE49-F238E27FC236}">
                <a16:creationId xmlns:a16="http://schemas.microsoft.com/office/drawing/2014/main" id="{323B6F96-C997-B3DC-108D-2749B314E733}"/>
              </a:ext>
            </a:extLst>
          </p:cNvPr>
          <p:cNvSpPr>
            <a:spLocks noGrp="1"/>
          </p:cNvSpPr>
          <p:nvPr>
            <p:ph type="body" sz="quarter" idx="38" hasCustomPrompt="1"/>
          </p:nvPr>
        </p:nvSpPr>
        <p:spPr>
          <a:xfrm>
            <a:off x="2460219" y="3665004"/>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dirty="0"/>
              <a:t>00%</a:t>
            </a:r>
          </a:p>
        </p:txBody>
      </p:sp>
      <p:sp>
        <p:nvSpPr>
          <p:cNvPr id="26" name="Text Placeholder 12">
            <a:extLst>
              <a:ext uri="{FF2B5EF4-FFF2-40B4-BE49-F238E27FC236}">
                <a16:creationId xmlns:a16="http://schemas.microsoft.com/office/drawing/2014/main" id="{FB2C2BAE-5047-584A-6BE6-DE78A58D13FC}"/>
              </a:ext>
            </a:extLst>
          </p:cNvPr>
          <p:cNvSpPr>
            <a:spLocks noGrp="1"/>
          </p:cNvSpPr>
          <p:nvPr>
            <p:ph type="body" sz="quarter" idx="39" hasCustomPrompt="1"/>
          </p:nvPr>
        </p:nvSpPr>
        <p:spPr>
          <a:xfrm>
            <a:off x="4560817"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Here</a:t>
            </a:r>
          </a:p>
        </p:txBody>
      </p:sp>
      <p:sp>
        <p:nvSpPr>
          <p:cNvPr id="31" name="Text Placeholder 12">
            <a:extLst>
              <a:ext uri="{FF2B5EF4-FFF2-40B4-BE49-F238E27FC236}">
                <a16:creationId xmlns:a16="http://schemas.microsoft.com/office/drawing/2014/main" id="{70F3114F-C6E4-865B-FEA8-C10CFD8F025B}"/>
              </a:ext>
            </a:extLst>
          </p:cNvPr>
          <p:cNvSpPr>
            <a:spLocks noGrp="1"/>
          </p:cNvSpPr>
          <p:nvPr>
            <p:ph type="body" sz="quarter" idx="40" hasCustomPrompt="1"/>
          </p:nvPr>
        </p:nvSpPr>
        <p:spPr>
          <a:xfrm>
            <a:off x="2460219" y="54000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a:t>
            </a:r>
            <a:r>
              <a:rPr lang="en-GB" dirty="0" err="1"/>
              <a:t>Heret</a:t>
            </a:r>
            <a:endParaRPr lang="en-GB" dirty="0"/>
          </a:p>
        </p:txBody>
      </p:sp>
      <p:sp>
        <p:nvSpPr>
          <p:cNvPr id="33" name="Text Placeholder 12">
            <a:extLst>
              <a:ext uri="{FF2B5EF4-FFF2-40B4-BE49-F238E27FC236}">
                <a16:creationId xmlns:a16="http://schemas.microsoft.com/office/drawing/2014/main" id="{03A7EC53-A4E9-123D-1AA6-4F3A8BE8F8FD}"/>
              </a:ext>
            </a:extLst>
          </p:cNvPr>
          <p:cNvSpPr>
            <a:spLocks noGrp="1"/>
          </p:cNvSpPr>
          <p:nvPr>
            <p:ph type="body" sz="quarter" idx="41" hasCustomPrompt="1"/>
          </p:nvPr>
        </p:nvSpPr>
        <p:spPr>
          <a:xfrm>
            <a:off x="8632075"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Here</a:t>
            </a:r>
          </a:p>
        </p:txBody>
      </p:sp>
      <p:sp>
        <p:nvSpPr>
          <p:cNvPr id="34" name="Text Placeholder 10">
            <a:extLst>
              <a:ext uri="{FF2B5EF4-FFF2-40B4-BE49-F238E27FC236}">
                <a16:creationId xmlns:a16="http://schemas.microsoft.com/office/drawing/2014/main" id="{C7E5020B-2717-B6CC-BCE9-1FEFBCB4F7E8}"/>
              </a:ext>
            </a:extLst>
          </p:cNvPr>
          <p:cNvSpPr>
            <a:spLocks noGrp="1"/>
          </p:cNvSpPr>
          <p:nvPr>
            <p:ph type="body" sz="quarter" idx="42" hasCustomPrompt="1"/>
          </p:nvPr>
        </p:nvSpPr>
        <p:spPr>
          <a:xfrm>
            <a:off x="304503" y="377519"/>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dirty="0"/>
              <a:t>00%</a:t>
            </a:r>
          </a:p>
        </p:txBody>
      </p:sp>
      <p:sp>
        <p:nvSpPr>
          <p:cNvPr id="35" name="Text Placeholder 12">
            <a:extLst>
              <a:ext uri="{FF2B5EF4-FFF2-40B4-BE49-F238E27FC236}">
                <a16:creationId xmlns:a16="http://schemas.microsoft.com/office/drawing/2014/main" id="{D1D15563-DE95-88FC-8936-D228076D1823}"/>
              </a:ext>
            </a:extLst>
          </p:cNvPr>
          <p:cNvSpPr>
            <a:spLocks noGrp="1"/>
          </p:cNvSpPr>
          <p:nvPr>
            <p:ph type="body" sz="quarter" idx="43" hasCustomPrompt="1"/>
          </p:nvPr>
        </p:nvSpPr>
        <p:spPr>
          <a:xfrm>
            <a:off x="304503" y="21234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Here</a:t>
            </a:r>
          </a:p>
        </p:txBody>
      </p:sp>
      <p:sp>
        <p:nvSpPr>
          <p:cNvPr id="36" name="Text Placeholder 12">
            <a:extLst>
              <a:ext uri="{FF2B5EF4-FFF2-40B4-BE49-F238E27FC236}">
                <a16:creationId xmlns:a16="http://schemas.microsoft.com/office/drawing/2014/main" id="{3939B987-7B98-BC7F-1EF9-10CBBBB79F8D}"/>
              </a:ext>
            </a:extLst>
          </p:cNvPr>
          <p:cNvSpPr>
            <a:spLocks noGrp="1"/>
          </p:cNvSpPr>
          <p:nvPr>
            <p:ph type="body" sz="quarter" idx="44" hasCustomPrompt="1"/>
          </p:nvPr>
        </p:nvSpPr>
        <p:spPr>
          <a:xfrm>
            <a:off x="293617" y="1753346"/>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2597735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2 Pic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F6CA4A-655A-D7A5-2F76-CED021E5458E}"/>
              </a:ext>
            </a:extLst>
          </p:cNvPr>
          <p:cNvSpPr>
            <a:spLocks noGrp="1"/>
          </p:cNvSpPr>
          <p:nvPr>
            <p:ph type="pic" sz="quarter" idx="10"/>
          </p:nvPr>
        </p:nvSpPr>
        <p:spPr>
          <a:xfrm>
            <a:off x="0" y="0"/>
            <a:ext cx="6096000" cy="6858000"/>
          </a:xfrm>
        </p:spPr>
        <p:txBody>
          <a:bodyPr/>
          <a:lstStyle/>
          <a:p>
            <a:r>
              <a:rPr lang="en-US"/>
              <a:t>Click icon to add picture</a:t>
            </a:r>
          </a:p>
        </p:txBody>
      </p:sp>
      <p:sp>
        <p:nvSpPr>
          <p:cNvPr id="11" name="Freeform 10">
            <a:extLst>
              <a:ext uri="{FF2B5EF4-FFF2-40B4-BE49-F238E27FC236}">
                <a16:creationId xmlns:a16="http://schemas.microsoft.com/office/drawing/2014/main" id="{0C3DD548-31E6-5215-8135-518F2F1A6D1B}"/>
              </a:ext>
            </a:extLst>
          </p:cNvPr>
          <p:cNvSpPr/>
          <p:nvPr/>
        </p:nvSpPr>
        <p:spPr>
          <a:xfrm>
            <a:off x="4811486" y="4441371"/>
            <a:ext cx="2558143" cy="2416629"/>
          </a:xfrm>
          <a:custGeom>
            <a:avLst/>
            <a:gdLst>
              <a:gd name="connsiteX0" fmla="*/ 0 w 2558143"/>
              <a:gd name="connsiteY0" fmla="*/ 0 h 2416629"/>
              <a:gd name="connsiteX1" fmla="*/ 2285999 w 2558143"/>
              <a:gd name="connsiteY1" fmla="*/ 0 h 2416629"/>
              <a:gd name="connsiteX2" fmla="*/ 2285999 w 2558143"/>
              <a:gd name="connsiteY2" fmla="*/ 1300843 h 2416629"/>
              <a:gd name="connsiteX3" fmla="*/ 2558143 w 2558143"/>
              <a:gd name="connsiteY3" fmla="*/ 1300843 h 2416629"/>
              <a:gd name="connsiteX4" fmla="*/ 2558143 w 2558143"/>
              <a:gd name="connsiteY4" fmla="*/ 2416629 h 2416629"/>
              <a:gd name="connsiteX5" fmla="*/ 0 w 2558143"/>
              <a:gd name="connsiteY5" fmla="*/ 2416629 h 24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143" h="2416629">
                <a:moveTo>
                  <a:pt x="0" y="0"/>
                </a:moveTo>
                <a:lnTo>
                  <a:pt x="2285999" y="0"/>
                </a:lnTo>
                <a:lnTo>
                  <a:pt x="2285999" y="1300843"/>
                </a:lnTo>
                <a:lnTo>
                  <a:pt x="2558143" y="1300843"/>
                </a:lnTo>
                <a:lnTo>
                  <a:pt x="2558143" y="2416629"/>
                </a:lnTo>
                <a:lnTo>
                  <a:pt x="0" y="241662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81394AD2-5136-7356-F6F8-827430C1A0DE}"/>
              </a:ext>
            </a:extLst>
          </p:cNvPr>
          <p:cNvSpPr/>
          <p:nvPr/>
        </p:nvSpPr>
        <p:spPr>
          <a:xfrm>
            <a:off x="10482943" y="489857"/>
            <a:ext cx="1709057" cy="63681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BF5B51D-F976-E5CB-CFBF-222C6D80822F}"/>
              </a:ext>
            </a:extLst>
          </p:cNvPr>
          <p:cNvSpPr>
            <a:spLocks noGrp="1"/>
          </p:cNvSpPr>
          <p:nvPr>
            <p:ph type="pic" sz="quarter" idx="11"/>
          </p:nvPr>
        </p:nvSpPr>
        <p:spPr>
          <a:xfrm>
            <a:off x="7097485" y="1115786"/>
            <a:ext cx="4153539" cy="4626428"/>
          </a:xfrm>
        </p:spPr>
        <p:txBody>
          <a:bodyPr/>
          <a:lstStyle/>
          <a:p>
            <a:r>
              <a:rPr lang="en-US"/>
              <a:t>Click icon to add picture</a:t>
            </a:r>
          </a:p>
        </p:txBody>
      </p:sp>
    </p:spTree>
    <p:extLst>
      <p:ext uri="{BB962C8B-B14F-4D97-AF65-F5344CB8AC3E}">
        <p14:creationId xmlns:p14="http://schemas.microsoft.com/office/powerpoint/2010/main" val="24656159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2 pic slide 2">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6531430" y="1115786"/>
            <a:ext cx="4626428" cy="4626428"/>
          </a:xfrm>
        </p:spPr>
        <p:txBody>
          <a:bodyPr/>
          <a:lstStyle/>
          <a:p>
            <a:r>
              <a:rPr lang="en-US"/>
              <a:t>Click icon to add picture</a:t>
            </a:r>
          </a:p>
        </p:txBody>
      </p:sp>
      <p:sp>
        <p:nvSpPr>
          <p:cNvPr id="8" name="Rectangle 7">
            <a:extLst>
              <a:ext uri="{FF2B5EF4-FFF2-40B4-BE49-F238E27FC236}">
                <a16:creationId xmlns:a16="http://schemas.microsoft.com/office/drawing/2014/main" id="{24A19841-81F3-5FD2-154B-1784963D8156}"/>
              </a:ext>
            </a:extLst>
          </p:cNvPr>
          <p:cNvSpPr/>
          <p:nvPr/>
        </p:nvSpPr>
        <p:spPr>
          <a:xfrm>
            <a:off x="10178143" y="3429000"/>
            <a:ext cx="2013857" cy="35814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7BA02E-97D3-D1A0-BEA5-F46196B55F6A}"/>
              </a:ext>
            </a:extLst>
          </p:cNvPr>
          <p:cNvSpPr/>
          <p:nvPr/>
        </p:nvSpPr>
        <p:spPr>
          <a:xfrm>
            <a:off x="4071257" y="337457"/>
            <a:ext cx="2013857" cy="66729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id="{0F18B43B-E21A-118D-B2A5-ACA8C3ABF33C}"/>
              </a:ext>
            </a:extLst>
          </p:cNvPr>
          <p:cNvSpPr>
            <a:spLocks noGrp="1"/>
          </p:cNvSpPr>
          <p:nvPr>
            <p:ph type="pic" sz="quarter" idx="12"/>
          </p:nvPr>
        </p:nvSpPr>
        <p:spPr>
          <a:xfrm>
            <a:off x="947058" y="1115786"/>
            <a:ext cx="4626428" cy="4626428"/>
          </a:xfrm>
          <a:custGeom>
            <a:avLst/>
            <a:gdLst>
              <a:gd name="connsiteX0" fmla="*/ 0 w 4626428"/>
              <a:gd name="connsiteY0" fmla="*/ 0 h 4626428"/>
              <a:gd name="connsiteX1" fmla="*/ 4626428 w 4626428"/>
              <a:gd name="connsiteY1" fmla="*/ 0 h 4626428"/>
              <a:gd name="connsiteX2" fmla="*/ 4626428 w 4626428"/>
              <a:gd name="connsiteY2" fmla="*/ 4626428 h 4626428"/>
              <a:gd name="connsiteX3" fmla="*/ 761999 w 4626428"/>
              <a:gd name="connsiteY3" fmla="*/ 4626428 h 4626428"/>
              <a:gd name="connsiteX4" fmla="*/ 761999 w 4626428"/>
              <a:gd name="connsiteY4" fmla="*/ 3913414 h 4626428"/>
              <a:gd name="connsiteX5" fmla="*/ 0 w 4626428"/>
              <a:gd name="connsiteY5" fmla="*/ 3913414 h 46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428" h="4626428">
                <a:moveTo>
                  <a:pt x="0" y="0"/>
                </a:moveTo>
                <a:lnTo>
                  <a:pt x="4626428" y="0"/>
                </a:lnTo>
                <a:lnTo>
                  <a:pt x="4626428" y="4626428"/>
                </a:lnTo>
                <a:lnTo>
                  <a:pt x="761999" y="4626428"/>
                </a:lnTo>
                <a:lnTo>
                  <a:pt x="761999" y="3913414"/>
                </a:lnTo>
                <a:lnTo>
                  <a:pt x="0" y="3913414"/>
                </a:lnTo>
                <a:close/>
              </a:path>
            </a:pathLst>
          </a:custGeom>
        </p:spPr>
        <p:txBody>
          <a:bodyPr wrap="square">
            <a:noAutofit/>
          </a:bodyPr>
          <a:lstStyle/>
          <a:p>
            <a:r>
              <a:rPr lang="en-US"/>
              <a:t>Click icon to add picture</a:t>
            </a:r>
          </a:p>
        </p:txBody>
      </p:sp>
      <p:sp>
        <p:nvSpPr>
          <p:cNvPr id="23" name="Rectangle 22">
            <a:extLst>
              <a:ext uri="{FF2B5EF4-FFF2-40B4-BE49-F238E27FC236}">
                <a16:creationId xmlns:a16="http://schemas.microsoft.com/office/drawing/2014/main" id="{FF3518F7-ED83-CA64-A40F-F14A6F24CCEF}"/>
              </a:ext>
            </a:extLst>
          </p:cNvPr>
          <p:cNvSpPr/>
          <p:nvPr/>
        </p:nvSpPr>
        <p:spPr>
          <a:xfrm>
            <a:off x="0" y="5029200"/>
            <a:ext cx="1709057"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44888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2 pic slide 3">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587829" y="2079172"/>
            <a:ext cx="5181601" cy="2955471"/>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22572" y="0"/>
            <a:ext cx="5769428" cy="6857999"/>
          </a:xfrm>
        </p:spPr>
        <p:txBody>
          <a:bodyPr/>
          <a:lstStyle/>
          <a:p>
            <a:r>
              <a:rPr lang="en-US"/>
              <a:t>Click icon to add picture</a:t>
            </a:r>
          </a:p>
        </p:txBody>
      </p:sp>
    </p:spTree>
    <p:extLst>
      <p:ext uri="{BB962C8B-B14F-4D97-AF65-F5344CB8AC3E}">
        <p14:creationId xmlns:p14="http://schemas.microsoft.com/office/powerpoint/2010/main" val="24326401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 pic slide 1">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0" y="0"/>
            <a:ext cx="5725885" cy="6858000"/>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66117" y="566058"/>
            <a:ext cx="4800603" cy="2732313"/>
          </a:xfrm>
        </p:spPr>
        <p:txBody>
          <a:bodyPr/>
          <a:lstStyle/>
          <a:p>
            <a:r>
              <a:rPr lang="en-US"/>
              <a:t>Click icon to add picture</a:t>
            </a:r>
          </a:p>
        </p:txBody>
      </p:sp>
      <p:sp>
        <p:nvSpPr>
          <p:cNvPr id="6" name="Picture Placeholder 2">
            <a:extLst>
              <a:ext uri="{FF2B5EF4-FFF2-40B4-BE49-F238E27FC236}">
                <a16:creationId xmlns:a16="http://schemas.microsoft.com/office/drawing/2014/main" id="{F31701A8-F250-4A16-2A64-FABB21D1183F}"/>
              </a:ext>
            </a:extLst>
          </p:cNvPr>
          <p:cNvSpPr>
            <a:spLocks noGrp="1"/>
          </p:cNvSpPr>
          <p:nvPr>
            <p:ph type="pic" sz="quarter" idx="15"/>
          </p:nvPr>
        </p:nvSpPr>
        <p:spPr>
          <a:xfrm>
            <a:off x="6466117" y="3559628"/>
            <a:ext cx="4800603" cy="2732313"/>
          </a:xfrm>
        </p:spPr>
        <p:txBody>
          <a:bodyPr/>
          <a:lstStyle/>
          <a:p>
            <a:r>
              <a:rPr lang="en-US"/>
              <a:t>Click icon to add picture</a:t>
            </a:r>
          </a:p>
        </p:txBody>
      </p:sp>
    </p:spTree>
    <p:extLst>
      <p:ext uri="{BB962C8B-B14F-4D97-AF65-F5344CB8AC3E}">
        <p14:creationId xmlns:p14="http://schemas.microsoft.com/office/powerpoint/2010/main" val="114283132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 pic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CB39FA5-2D72-FEFA-0CD9-D762DE2BFD1D}"/>
              </a:ext>
            </a:extLst>
          </p:cNvPr>
          <p:cNvSpPr>
            <a:spLocks noGrp="1"/>
          </p:cNvSpPr>
          <p:nvPr>
            <p:ph type="pic" sz="quarter" idx="13"/>
          </p:nvPr>
        </p:nvSpPr>
        <p:spPr>
          <a:xfrm>
            <a:off x="587829" y="805543"/>
            <a:ext cx="3374571" cy="5246913"/>
          </a:xfrm>
          <a:custGeom>
            <a:avLst/>
            <a:gdLst>
              <a:gd name="connsiteX0" fmla="*/ 0 w 3374571"/>
              <a:gd name="connsiteY0" fmla="*/ 0 h 5246913"/>
              <a:gd name="connsiteX1" fmla="*/ 3374571 w 3374571"/>
              <a:gd name="connsiteY1" fmla="*/ 0 h 5246913"/>
              <a:gd name="connsiteX2" fmla="*/ 3374571 w 3374571"/>
              <a:gd name="connsiteY2" fmla="*/ 5246913 h 5246913"/>
              <a:gd name="connsiteX3" fmla="*/ 566058 w 3374571"/>
              <a:gd name="connsiteY3" fmla="*/ 5246913 h 5246913"/>
              <a:gd name="connsiteX4" fmla="*/ 566058 w 3374571"/>
              <a:gd name="connsiteY4" fmla="*/ 4223657 h 5246913"/>
              <a:gd name="connsiteX5" fmla="*/ 0 w 3374571"/>
              <a:gd name="connsiteY5" fmla="*/ 4223657 h 52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5246913">
                <a:moveTo>
                  <a:pt x="0" y="0"/>
                </a:moveTo>
                <a:lnTo>
                  <a:pt x="3374571" y="0"/>
                </a:lnTo>
                <a:lnTo>
                  <a:pt x="3374571" y="5246913"/>
                </a:lnTo>
                <a:lnTo>
                  <a:pt x="566058" y="5246913"/>
                </a:lnTo>
                <a:lnTo>
                  <a:pt x="566058" y="4223657"/>
                </a:lnTo>
                <a:lnTo>
                  <a:pt x="0" y="4223657"/>
                </a:lnTo>
                <a:close/>
              </a:path>
            </a:pathLst>
          </a:custGeom>
        </p:spPr>
        <p:txBody>
          <a:bodyPr wrap="square">
            <a:noAutofit/>
          </a:bodyPr>
          <a:lstStyle/>
          <a:p>
            <a:r>
              <a:rPr lang="en-US"/>
              <a:t>Click icon to add picture</a:t>
            </a:r>
          </a:p>
        </p:txBody>
      </p:sp>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805543"/>
            <a:ext cx="3374571" cy="5246913"/>
          </a:xfrm>
        </p:spPr>
        <p:txBody>
          <a:bodyPr/>
          <a:lstStyle/>
          <a:p>
            <a:r>
              <a:rPr lang="en-US"/>
              <a:t>Click icon to add picture</a:t>
            </a:r>
          </a:p>
        </p:txBody>
      </p:sp>
      <p:sp>
        <p:nvSpPr>
          <p:cNvPr id="3" name="Picture Placeholder 2">
            <a:extLst>
              <a:ext uri="{FF2B5EF4-FFF2-40B4-BE49-F238E27FC236}">
                <a16:creationId xmlns:a16="http://schemas.microsoft.com/office/drawing/2014/main" id="{60B3C39E-C57E-CB0B-506F-DB8D0A40FCEB}"/>
              </a:ext>
            </a:extLst>
          </p:cNvPr>
          <p:cNvSpPr>
            <a:spLocks noGrp="1"/>
          </p:cNvSpPr>
          <p:nvPr>
            <p:ph type="pic" sz="quarter" idx="15"/>
          </p:nvPr>
        </p:nvSpPr>
        <p:spPr>
          <a:xfrm>
            <a:off x="8229599" y="805543"/>
            <a:ext cx="3374571" cy="5246913"/>
          </a:xfrm>
        </p:spPr>
        <p:txBody>
          <a:bodyPr/>
          <a:lstStyle/>
          <a:p>
            <a:r>
              <a:rPr lang="en-US"/>
              <a:t>Click icon to add picture</a:t>
            </a:r>
          </a:p>
        </p:txBody>
      </p:sp>
      <p:sp>
        <p:nvSpPr>
          <p:cNvPr id="13" name="Rectangle 12">
            <a:extLst>
              <a:ext uri="{FF2B5EF4-FFF2-40B4-BE49-F238E27FC236}">
                <a16:creationId xmlns:a16="http://schemas.microsoft.com/office/drawing/2014/main" id="{553F63E2-3D06-1680-C294-EC33A4872C75}"/>
              </a:ext>
            </a:extLst>
          </p:cNvPr>
          <p:cNvSpPr/>
          <p:nvPr/>
        </p:nvSpPr>
        <p:spPr>
          <a:xfrm>
            <a:off x="1" y="5029200"/>
            <a:ext cx="1153886"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E8955D-3AFA-CB33-FE08-6CE4C06EE605}"/>
              </a:ext>
            </a:extLst>
          </p:cNvPr>
          <p:cNvSpPr/>
          <p:nvPr/>
        </p:nvSpPr>
        <p:spPr>
          <a:xfrm>
            <a:off x="7026728" y="0"/>
            <a:ext cx="1959428"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9626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3 pic slide 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1611086"/>
            <a:ext cx="3374571" cy="5246913"/>
          </a:xfrm>
        </p:spPr>
        <p:txBody>
          <a:bodyPr/>
          <a:lstStyle/>
          <a:p>
            <a:r>
              <a:rPr lang="en-US"/>
              <a:t>Click icon to add picture</a:t>
            </a:r>
          </a:p>
        </p:txBody>
      </p:sp>
      <p:sp>
        <p:nvSpPr>
          <p:cNvPr id="7" name="Freeform 6">
            <a:extLst>
              <a:ext uri="{FF2B5EF4-FFF2-40B4-BE49-F238E27FC236}">
                <a16:creationId xmlns:a16="http://schemas.microsoft.com/office/drawing/2014/main" id="{74D650E6-B7DC-C3AE-5485-FC1D1EBF7DFE}"/>
              </a:ext>
            </a:extLst>
          </p:cNvPr>
          <p:cNvSpPr>
            <a:spLocks noGrp="1"/>
          </p:cNvSpPr>
          <p:nvPr>
            <p:ph type="pic" sz="quarter" idx="15"/>
          </p:nvPr>
        </p:nvSpPr>
        <p:spPr>
          <a:xfrm>
            <a:off x="8229599" y="696687"/>
            <a:ext cx="3374571" cy="6161312"/>
          </a:xfrm>
          <a:custGeom>
            <a:avLst/>
            <a:gdLst>
              <a:gd name="connsiteX0" fmla="*/ 0 w 3374571"/>
              <a:gd name="connsiteY0" fmla="*/ 0 h 6161312"/>
              <a:gd name="connsiteX1" fmla="*/ 3374571 w 3374571"/>
              <a:gd name="connsiteY1" fmla="*/ 0 h 6161312"/>
              <a:gd name="connsiteX2" fmla="*/ 3374571 w 3374571"/>
              <a:gd name="connsiteY2" fmla="*/ 4332513 h 6161312"/>
              <a:gd name="connsiteX3" fmla="*/ 2808515 w 3374571"/>
              <a:gd name="connsiteY3" fmla="*/ 4332513 h 6161312"/>
              <a:gd name="connsiteX4" fmla="*/ 2808515 w 3374571"/>
              <a:gd name="connsiteY4" fmla="*/ 6161312 h 6161312"/>
              <a:gd name="connsiteX5" fmla="*/ 0 w 3374571"/>
              <a:gd name="connsiteY5" fmla="*/ 6161312 h 616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6161312">
                <a:moveTo>
                  <a:pt x="0" y="0"/>
                </a:moveTo>
                <a:lnTo>
                  <a:pt x="3374571" y="0"/>
                </a:lnTo>
                <a:lnTo>
                  <a:pt x="3374571" y="4332513"/>
                </a:lnTo>
                <a:lnTo>
                  <a:pt x="2808515" y="4332513"/>
                </a:lnTo>
                <a:lnTo>
                  <a:pt x="2808515" y="6161312"/>
                </a:lnTo>
                <a:lnTo>
                  <a:pt x="0" y="6161312"/>
                </a:lnTo>
                <a:close/>
              </a:path>
            </a:pathLst>
          </a:custGeom>
        </p:spPr>
        <p:txBody>
          <a:bodyPr wrap="square">
            <a:noAutofit/>
          </a:bodyPr>
          <a:lstStyle/>
          <a:p>
            <a:r>
              <a:rPr lang="en-US"/>
              <a:t>Click icon to add picture</a:t>
            </a:r>
          </a:p>
        </p:txBody>
      </p:sp>
      <p:sp>
        <p:nvSpPr>
          <p:cNvPr id="14" name="Rectangle 13">
            <a:extLst>
              <a:ext uri="{FF2B5EF4-FFF2-40B4-BE49-F238E27FC236}">
                <a16:creationId xmlns:a16="http://schemas.microsoft.com/office/drawing/2014/main" id="{AAE8955D-3AFA-CB33-FE08-6CE4C06EE605}"/>
              </a:ext>
            </a:extLst>
          </p:cNvPr>
          <p:cNvSpPr/>
          <p:nvPr/>
        </p:nvSpPr>
        <p:spPr>
          <a:xfrm>
            <a:off x="-1338940" y="3058886"/>
            <a:ext cx="1959428" cy="3799114"/>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069242D9-2A4A-9BB1-597A-89A6A3A67B63}"/>
              </a:ext>
            </a:extLst>
          </p:cNvPr>
          <p:cNvSpPr>
            <a:spLocks noGrp="1"/>
          </p:cNvSpPr>
          <p:nvPr>
            <p:ph type="pic" sz="quarter" idx="16"/>
          </p:nvPr>
        </p:nvSpPr>
        <p:spPr>
          <a:xfrm>
            <a:off x="587826" y="1"/>
            <a:ext cx="3374571" cy="6858000"/>
          </a:xfrm>
        </p:spPr>
        <p:txBody>
          <a:bodyPr/>
          <a:lstStyle/>
          <a:p>
            <a:r>
              <a:rPr lang="en-US"/>
              <a:t>Click icon to add picture</a:t>
            </a:r>
          </a:p>
        </p:txBody>
      </p:sp>
      <p:sp>
        <p:nvSpPr>
          <p:cNvPr id="5" name="Rectangle 4">
            <a:extLst>
              <a:ext uri="{FF2B5EF4-FFF2-40B4-BE49-F238E27FC236}">
                <a16:creationId xmlns:a16="http://schemas.microsoft.com/office/drawing/2014/main" id="{F7E8DD1F-BEC5-D749-D2FE-FBECB9696168}"/>
              </a:ext>
            </a:extLst>
          </p:cNvPr>
          <p:cNvSpPr/>
          <p:nvPr/>
        </p:nvSpPr>
        <p:spPr>
          <a:xfrm>
            <a:off x="3200403" y="1012371"/>
            <a:ext cx="1959428" cy="5845629"/>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2BBF9-5C43-27ED-5892-5DC00411174D}"/>
              </a:ext>
            </a:extLst>
          </p:cNvPr>
          <p:cNvSpPr/>
          <p:nvPr/>
        </p:nvSpPr>
        <p:spPr>
          <a:xfrm>
            <a:off x="11038114" y="5029200"/>
            <a:ext cx="1153886" cy="18288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80663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AA8F-2116-52BD-77E1-CBBD0F9BB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5479C5-DA84-6982-3005-1310B2D3F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0F83E7-47BE-5AB3-7E7B-17FFF5391F99}"/>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621FFED9-1D70-5B75-501A-DB4846A8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F2CF-4F09-704E-1EF2-C162B63EB3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57276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Image Page 3">
    <p:spTree>
      <p:nvGrpSpPr>
        <p:cNvPr id="1" name=""/>
        <p:cNvGrpSpPr/>
        <p:nvPr/>
      </p:nvGrpSpPr>
      <p:grpSpPr>
        <a:xfrm>
          <a:off x="0" y="0"/>
          <a:ext cx="0" cy="0"/>
          <a:chOff x="0" y="0"/>
          <a:chExt cx="0" cy="0"/>
        </a:xfrm>
      </p:grpSpPr>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3" name="Picture Placeholder 2">
            <a:extLst>
              <a:ext uri="{FF2B5EF4-FFF2-40B4-BE49-F238E27FC236}">
                <a16:creationId xmlns:a16="http://schemas.microsoft.com/office/drawing/2014/main" id="{4367FE20-71A7-471E-01A4-D97FAB011A38}"/>
              </a:ext>
            </a:extLst>
          </p:cNvPr>
          <p:cNvSpPr>
            <a:spLocks noGrp="1"/>
          </p:cNvSpPr>
          <p:nvPr>
            <p:ph type="pic" sz="quarter" idx="27"/>
          </p:nvPr>
        </p:nvSpPr>
        <p:spPr>
          <a:xfrm>
            <a:off x="0" y="0"/>
            <a:ext cx="4999038" cy="6858000"/>
          </a:xfrm>
        </p:spPr>
        <p:txBody>
          <a:bodyPr/>
          <a:lstStyle/>
          <a:p>
            <a:r>
              <a:rPr lang="en-US"/>
              <a:t>Click icon to add picture</a:t>
            </a:r>
          </a:p>
        </p:txBody>
      </p:sp>
      <p:pic>
        <p:nvPicPr>
          <p:cNvPr id="11" name="Picture 10">
            <a:extLst>
              <a:ext uri="{FF2B5EF4-FFF2-40B4-BE49-F238E27FC236}">
                <a16:creationId xmlns:a16="http://schemas.microsoft.com/office/drawing/2014/main" id="{2C669B87-966A-2B31-6E58-D2E60C306A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00714670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D6AD-8708-93DD-4C20-5D9977521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C55E7-C79C-1BA8-32C9-A800C67848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BC46A-E473-9768-93D0-1EED05A2F148}"/>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ED12472D-E377-6EFF-F3A1-85E46C10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CA018-2B99-5480-E80C-F71A21960BF3}"/>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157269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CEF8-FCF1-0489-3F90-AF4C7CC59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1428F1-311D-2D24-B7F2-2BCC0012C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F6F941-152F-F6DF-6222-CD3534AC41A2}"/>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CCC38917-DF0F-00A5-7482-5B47FE02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407B-62D1-BCC3-FCE4-2DB4A0C8724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06134126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3F3F-13E4-E804-4C9A-041DFE2AC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052B8-A0DE-8056-2441-72C6EE2C4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9E49E-8ABB-4539-6336-39EDB5EAAA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A89B54-D160-7424-7D36-9D67C4E0F59F}"/>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ED3A7E9B-C903-7CB0-0989-C449069AA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5ECA6-1F2A-2E1B-83F7-9C0BD1E0828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1852881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E1FD-892B-F5EC-4EF3-0EA9575DD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40B86-1C0A-7FA3-AE0D-61E34EA86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1BA400-892A-9B7A-BBEA-A2B601BB99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9F1D4A-A26A-D2C3-665C-F87F008B7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878D6D-16CB-ABC2-F625-14DEF8C82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ECA688-B61E-9503-E426-DE603516C286}"/>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8" name="Footer Placeholder 7">
            <a:extLst>
              <a:ext uri="{FF2B5EF4-FFF2-40B4-BE49-F238E27FC236}">
                <a16:creationId xmlns:a16="http://schemas.microsoft.com/office/drawing/2014/main" id="{09A01C53-229A-5D16-2E49-27EADF22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618B-1D70-6B86-A8E9-659EDFE9576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99129196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CA85-F6C4-32A1-33D9-198C51C466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E6EE3-4536-17B5-5065-D8758B2BCF4A}"/>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4" name="Footer Placeholder 3">
            <a:extLst>
              <a:ext uri="{FF2B5EF4-FFF2-40B4-BE49-F238E27FC236}">
                <a16:creationId xmlns:a16="http://schemas.microsoft.com/office/drawing/2014/main" id="{6C7F41C5-4EBB-E780-CDF9-C06F48255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14738-B8B8-C87E-67B6-0B08FD31FD16}"/>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21760046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01AD3-9364-5905-BB46-8066B84A702E}"/>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3" name="Footer Placeholder 2">
            <a:extLst>
              <a:ext uri="{FF2B5EF4-FFF2-40B4-BE49-F238E27FC236}">
                <a16:creationId xmlns:a16="http://schemas.microsoft.com/office/drawing/2014/main" id="{630099A4-FDE1-960C-DA2C-22B8E5906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6EAC6-024B-7E76-A332-891B2AB970E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2349577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707D-CCF4-B5A0-852E-CB8B2D3C2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1F2788-5601-CC87-B711-D3FF88FD1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FF9F9-232D-3DA5-9762-61BB7E9BE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CEED5D-1092-71DD-3E0E-AB1EA0581047}"/>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079FEFA0-19EE-10EB-36AD-DEFAD4034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8CD4F-F09D-7B87-C7A3-EE00BDBC47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70323156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8933-8F37-B1A4-0E95-D4CCEDF78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A2001-1946-0DF4-A117-7AEA73CC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7B1B05-3A72-9D5F-F078-49AE5FFE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547A1-EB6A-1076-5E34-35BF329D3684}"/>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D371504B-FA37-21F2-7A3A-1F6FD8068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93CDA-6F46-902C-28A9-12D8B68F59C1}"/>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5884360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660-A435-F0D5-8110-798CE8E10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5DB1E1-530E-509C-60B4-06EEDE134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D7796-5EBD-9543-2AB9-50168F2D8383}"/>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F85E1DBE-78BE-CAA2-49CB-308514899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24E18-2DDE-9F21-5A23-EFC5291E664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65949353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1E485-DD00-491C-6057-F482398EEE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9CE29-7919-F28F-961F-FBD717748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D18D7-3F80-2856-E92F-5CA26C8C522E}"/>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E06D6297-C592-785D-484B-12F1DC7A2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7675-E06F-A7BE-36D2-6DBA7D2EC3B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93736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2" name="Picture 1">
            <a:extLst>
              <a:ext uri="{FF2B5EF4-FFF2-40B4-BE49-F238E27FC236}">
                <a16:creationId xmlns:a16="http://schemas.microsoft.com/office/drawing/2014/main" id="{30E53F39-E253-6D36-02F7-83413BE341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791" y="726831"/>
            <a:ext cx="1529310" cy="6858000"/>
          </a:xfrm>
          <a:prstGeom prst="rect">
            <a:avLst/>
          </a:prstGeom>
        </p:spPr>
      </p:pic>
    </p:spTree>
    <p:extLst>
      <p:ext uri="{BB962C8B-B14F-4D97-AF65-F5344CB8AC3E}">
        <p14:creationId xmlns:p14="http://schemas.microsoft.com/office/powerpoint/2010/main" val="4275864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mp; Image Page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endParaRPr lang="en-US" dirty="0"/>
          </a:p>
        </p:txBody>
      </p:sp>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A6377998-24D5-AE33-A176-B11A8A519E72}"/>
              </a:ext>
            </a:extLst>
          </p:cNvPr>
          <p:cNvSpPr>
            <a:spLocks noGrp="1"/>
          </p:cNvSpPr>
          <p:nvPr>
            <p:ph type="body" sz="quarter" idx="10" hasCustomPrompt="1"/>
          </p:nvPr>
        </p:nvSpPr>
        <p:spPr>
          <a:xfrm>
            <a:off x="620189" y="725488"/>
            <a:ext cx="62560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2368645"/>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2876176"/>
            <a:ext cx="6256100" cy="264561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6957313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8" name="Picture 7">
            <a:extLst>
              <a:ext uri="{FF2B5EF4-FFF2-40B4-BE49-F238E27FC236}">
                <a16:creationId xmlns:a16="http://schemas.microsoft.com/office/drawing/2014/main" id="{58E67079-080D-18EF-4773-C361B6F8B0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1504" y="1956392"/>
            <a:ext cx="4331282" cy="3330850"/>
          </a:xfrm>
          <a:prstGeom prst="rect">
            <a:avLst/>
          </a:prstGeom>
        </p:spPr>
      </p:pic>
    </p:spTree>
    <p:extLst>
      <p:ext uri="{BB962C8B-B14F-4D97-AF65-F5344CB8AC3E}">
        <p14:creationId xmlns:p14="http://schemas.microsoft.com/office/powerpoint/2010/main" val="99596773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2" name="Picture 1">
            <a:extLst>
              <a:ext uri="{FF2B5EF4-FFF2-40B4-BE49-F238E27FC236}">
                <a16:creationId xmlns:a16="http://schemas.microsoft.com/office/drawing/2014/main" id="{30E53F39-E253-6D36-02F7-83413BE341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791" y="726831"/>
            <a:ext cx="1529310" cy="6858000"/>
          </a:xfrm>
          <a:prstGeom prst="rect">
            <a:avLst/>
          </a:prstGeom>
        </p:spPr>
      </p:pic>
    </p:spTree>
    <p:extLst>
      <p:ext uri="{BB962C8B-B14F-4D97-AF65-F5344CB8AC3E}">
        <p14:creationId xmlns:p14="http://schemas.microsoft.com/office/powerpoint/2010/main" val="333568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14489" t="40153" r="24906" b="22230"/>
          <a:stretch/>
        </p:blipFill>
        <p:spPr>
          <a:xfrm>
            <a:off x="-3" y="-1"/>
            <a:ext cx="12402727" cy="6976533"/>
          </a:xfrm>
          <a:prstGeom prst="rect">
            <a:avLst/>
          </a:prstGeom>
        </p:spPr>
      </p:pic>
      <p:pic>
        <p:nvPicPr>
          <p:cNvPr id="5" name="Picture 4">
            <a:extLst>
              <a:ext uri="{FF2B5EF4-FFF2-40B4-BE49-F238E27FC236}">
                <a16:creationId xmlns:a16="http://schemas.microsoft.com/office/drawing/2014/main" id="{DCA05A20-3885-E6A7-F93C-9785582D0A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4063" y="4731744"/>
            <a:ext cx="2547937" cy="195942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F3F3F1"/>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F3F3F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6534743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reaker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84D151-DD0D-71D3-7C80-2718D00CF313}"/>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8047" t="49100" r="32379" b="13922"/>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599D82C-14F3-379C-A24C-4FF7DB2FFF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238833485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Breaker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966CDB-D41B-C047-86BD-255AB099FC73}"/>
              </a:ext>
            </a:extLst>
          </p:cNvPr>
          <p:cNvPicPr>
            <a:picLocks noChangeAspect="1"/>
          </p:cNvPicPr>
          <p:nvPr userDrawn="1"/>
        </p:nvPicPr>
        <p:blipFill rotWithShape="1">
          <a:blip r:embed="rId2" cstate="email">
            <a:alphaModFix amt="8000"/>
            <a:extLst>
              <a:ext uri="{28A0092B-C50C-407E-A947-70E740481C1C}">
                <a14:useLocalDpi xmlns:a14="http://schemas.microsoft.com/office/drawing/2010/main"/>
              </a:ext>
            </a:extLst>
          </a:blip>
          <a:srcRect l="2894" t="41727" r="37530" b="21296"/>
          <a:stretch/>
        </p:blipFill>
        <p:spPr>
          <a:xfrm>
            <a:off x="-3" y="-1"/>
            <a:ext cx="12192000" cy="685800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10" name="Picture 9">
            <a:extLst>
              <a:ext uri="{FF2B5EF4-FFF2-40B4-BE49-F238E27FC236}">
                <a16:creationId xmlns:a16="http://schemas.microsoft.com/office/drawing/2014/main" id="{475334D7-42DD-5B96-8498-452A735BCF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264374569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reaker P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B77DEA-227A-C72E-A2C8-81EA7405E95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l="20384" t="31111" r="8011" b="23148"/>
          <a:stretch/>
        </p:blipFill>
        <p:spPr>
          <a:xfrm>
            <a:off x="-1" y="-85725"/>
            <a:ext cx="12192001" cy="7058025"/>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31CBDED5-E4A0-5535-E5B5-D8B86A762B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18613448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reaker Pag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401621503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Breaker Page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309022778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s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dirty="0">
                <a:solidFill>
                  <a:srgbClr val="1F2B5D"/>
                </a:solidFill>
                <a:latin typeface="Roboto" panose="02000000000000000000" pitchFamily="2" charset="0"/>
                <a:ea typeface="Roboto" panose="02000000000000000000" pitchFamily="2" charset="0"/>
                <a:cs typeface="Roboto" panose="02000000000000000000" pitchFamily="2" charset="0"/>
              </a:rPr>
              <a:t>Alice PR &amp; Events</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dirty="0" err="1">
                <a:solidFill>
                  <a:srgbClr val="1F2B5D"/>
                </a:solidFill>
                <a:latin typeface="Roboto Serif 14pt Light" pitchFamily="2" charset="77"/>
                <a:ea typeface="Roboto" panose="02000000000000000000" pitchFamily="2" charset="0"/>
                <a:cs typeface="Roboto Serif 14pt Light" pitchFamily="2" charset="77"/>
              </a:rPr>
              <a:t>Mountpleasant</a:t>
            </a:r>
            <a:r>
              <a:rPr lang="en-US" sz="1800" b="0" i="0" dirty="0">
                <a:solidFill>
                  <a:srgbClr val="1F2B5D"/>
                </a:solidFill>
                <a:latin typeface="Roboto Serif 14pt Light" pitchFamily="2" charset="77"/>
                <a:ea typeface="Roboto" panose="02000000000000000000" pitchFamily="2" charset="0"/>
                <a:cs typeface="Roboto Serif 14pt Light" pitchFamily="2" charset="77"/>
              </a:rPr>
              <a:t> Avenue </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Lower</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dirty="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dirty="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dirty="0">
                <a:solidFill>
                  <a:srgbClr val="1F2B5D"/>
                </a:solidFill>
                <a:latin typeface="Roboto" panose="02000000000000000000" pitchFamily="2" charset="0"/>
                <a:ea typeface="Roboto" panose="02000000000000000000" pitchFamily="2" charset="0"/>
                <a:cs typeface="Roboto" panose="02000000000000000000" pitchFamily="2" charset="0"/>
              </a:rPr>
              <a:t>Tel: </a:t>
            </a:r>
            <a:r>
              <a:rPr lang="en-US" sz="1800" b="0" i="0" dirty="0">
                <a:solidFill>
                  <a:srgbClr val="1F2B5D"/>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dirty="0">
                <a:solidFill>
                  <a:srgbClr val="1F2B5D"/>
                </a:solidFill>
                <a:latin typeface="Roboto" panose="02000000000000000000" pitchFamily="2" charset="0"/>
                <a:ea typeface="Roboto" panose="02000000000000000000" pitchFamily="2" charset="0"/>
                <a:cs typeface="Roboto" panose="02000000000000000000" pitchFamily="2" charset="0"/>
              </a:rPr>
              <a:t>Email: </a:t>
            </a:r>
            <a:r>
              <a:rPr lang="en-US" sz="1800" b="0" i="0" dirty="0" err="1">
                <a:solidFill>
                  <a:srgbClr val="1F2B5D"/>
                </a:solidFill>
                <a:latin typeface="Roboto Serif 14pt Light" pitchFamily="2" charset="77"/>
                <a:ea typeface="Roboto" panose="02000000000000000000" pitchFamily="2" charset="0"/>
                <a:cs typeface="Roboto Serif 14pt Light" pitchFamily="2" charset="77"/>
              </a:rPr>
              <a:t>info@alicepr.com</a:t>
            </a:r>
            <a:endParaRPr lang="en-US" sz="1800" b="0" i="0" dirty="0">
              <a:solidFill>
                <a:srgbClr val="1F2B5D"/>
              </a:solidFill>
              <a:latin typeface="Roboto Serif 14pt Light" pitchFamily="2" charset="77"/>
              <a:ea typeface="Roboto" panose="02000000000000000000" pitchFamily="2" charset="0"/>
              <a:cs typeface="Roboto Serif 14pt Light" pitchFamily="2" charset="77"/>
            </a:endParaRPr>
          </a:p>
          <a:p>
            <a:pPr>
              <a:lnSpc>
                <a:spcPct val="110000"/>
              </a:lnSpc>
            </a:pPr>
            <a:endParaRPr lang="en-US" sz="1800" b="0" i="0" dirty="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dirty="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pic>
        <p:nvPicPr>
          <p:cNvPr id="18" name="Picture 17">
            <a:extLst>
              <a:ext uri="{FF2B5EF4-FFF2-40B4-BE49-F238E27FC236}">
                <a16:creationId xmlns:a16="http://schemas.microsoft.com/office/drawing/2014/main" id="{01179B05-61A6-B2E4-B154-89AFAEF8D1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pic>
        <p:nvPicPr>
          <p:cNvPr id="20" name="Picture 19">
            <a:extLst>
              <a:ext uri="{FF2B5EF4-FFF2-40B4-BE49-F238E27FC236}">
                <a16:creationId xmlns:a16="http://schemas.microsoft.com/office/drawing/2014/main" id="{095F6F0F-B196-8FAF-D111-82689BFC3A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92599" y="4286248"/>
            <a:ext cx="457492" cy="457492"/>
          </a:xfrm>
          <a:prstGeom prst="rect">
            <a:avLst/>
          </a:prstGeom>
        </p:spPr>
      </p:pic>
      <p:pic>
        <p:nvPicPr>
          <p:cNvPr id="22" name="Picture 21">
            <a:extLst>
              <a:ext uri="{FF2B5EF4-FFF2-40B4-BE49-F238E27FC236}">
                <a16:creationId xmlns:a16="http://schemas.microsoft.com/office/drawing/2014/main" id="{B31DDD3F-6BE7-00F7-861A-B361716B02A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50049" y="4286248"/>
            <a:ext cx="457492" cy="457492"/>
          </a:xfrm>
          <a:prstGeom prst="rect">
            <a:avLst/>
          </a:prstGeom>
        </p:spPr>
      </p:pic>
      <p:pic>
        <p:nvPicPr>
          <p:cNvPr id="24" name="Picture 23">
            <a:extLst>
              <a:ext uri="{FF2B5EF4-FFF2-40B4-BE49-F238E27FC236}">
                <a16:creationId xmlns:a16="http://schemas.microsoft.com/office/drawing/2014/main" id="{F6E02AB9-C35D-FAA9-EF73-BD1245ABD70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8798" y="4286247"/>
            <a:ext cx="457491" cy="457491"/>
          </a:xfrm>
          <a:prstGeom prst="rect">
            <a:avLst/>
          </a:prstGeom>
        </p:spPr>
      </p:pic>
      <p:pic>
        <p:nvPicPr>
          <p:cNvPr id="26" name="Picture 25">
            <a:extLst>
              <a:ext uri="{FF2B5EF4-FFF2-40B4-BE49-F238E27FC236}">
                <a16:creationId xmlns:a16="http://schemas.microsoft.com/office/drawing/2014/main" id="{62B1BD5A-66B8-D9F8-6A4B-1A3AA103F59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7875" y="4286248"/>
            <a:ext cx="457491" cy="457491"/>
          </a:xfrm>
          <a:prstGeom prst="rect">
            <a:avLst/>
          </a:prstGeom>
        </p:spPr>
      </p:pic>
    </p:spTree>
    <p:extLst>
      <p:ext uri="{BB962C8B-B14F-4D97-AF65-F5344CB8AC3E}">
        <p14:creationId xmlns:p14="http://schemas.microsoft.com/office/powerpoint/2010/main" val="54501123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Las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228302"/>
          </a:xfrm>
          <a:prstGeom prst="rect">
            <a:avLst/>
          </a:prstGeom>
          <a:noFill/>
        </p:spPr>
        <p:txBody>
          <a:bodyPr wrap="square" rtlCol="0">
            <a:spAutoFit/>
          </a:bodyPr>
          <a:lstStyle/>
          <a:p>
            <a:pPr>
              <a:lnSpc>
                <a:spcPct val="110000"/>
              </a:lnSpc>
            </a:pPr>
            <a:r>
              <a:rPr lang="en-US" sz="1800" b="1" i="0" dirty="0">
                <a:solidFill>
                  <a:schemeClr val="bg1"/>
                </a:solidFill>
                <a:latin typeface="Roboto" panose="02000000000000000000" pitchFamily="2" charset="0"/>
                <a:ea typeface="Roboto" panose="02000000000000000000" pitchFamily="2" charset="0"/>
                <a:cs typeface="Roboto" panose="02000000000000000000" pitchFamily="2" charset="0"/>
              </a:rPr>
              <a:t>Alice Public Relations</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Mountpleasant Avenue Lower</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r>
              <a:rPr lang="en-US" sz="2000" b="1" i="0" dirty="0">
                <a:solidFill>
                  <a:schemeClr val="bg1"/>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dirty="0">
                <a:solidFill>
                  <a:schemeClr val="bg1"/>
                </a:solidFill>
                <a:latin typeface="Roboto" panose="02000000000000000000" pitchFamily="2" charset="0"/>
                <a:ea typeface="Roboto" panose="02000000000000000000" pitchFamily="2" charset="0"/>
                <a:cs typeface="Roboto" panose="02000000000000000000" pitchFamily="2" charset="0"/>
              </a:rPr>
              <a:t>Tel: </a:t>
            </a:r>
            <a:r>
              <a:rPr lang="en-US" sz="1800" b="0" i="0" dirty="0">
                <a:solidFill>
                  <a:schemeClr val="bg1"/>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dirty="0">
                <a:solidFill>
                  <a:schemeClr val="bg1"/>
                </a:solidFill>
                <a:latin typeface="Roboto" panose="02000000000000000000" pitchFamily="2" charset="0"/>
                <a:ea typeface="Roboto" panose="02000000000000000000" pitchFamily="2" charset="0"/>
                <a:cs typeface="Roboto" panose="02000000000000000000" pitchFamily="2" charset="0"/>
              </a:rPr>
              <a:t>Email: </a:t>
            </a:r>
            <a:r>
              <a:rPr lang="en-US" sz="1800" b="0" i="0" dirty="0" err="1">
                <a:solidFill>
                  <a:schemeClr val="bg1"/>
                </a:solidFill>
                <a:latin typeface="Roboto Serif 14pt Light" pitchFamily="2" charset="77"/>
                <a:ea typeface="Roboto" panose="02000000000000000000" pitchFamily="2" charset="0"/>
                <a:cs typeface="Roboto Serif 14pt Light" pitchFamily="2" charset="77"/>
              </a:rPr>
              <a:t>info@alicepr.com</a:t>
            </a: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pPr>
              <a:lnSpc>
                <a:spcPct val="110000"/>
              </a:lnSpc>
            </a:pP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r>
              <a:rPr lang="en-US" sz="2000" b="1" i="0" dirty="0">
                <a:solidFill>
                  <a:schemeClr val="bg1"/>
                </a:solidFill>
                <a:latin typeface="Roboto" panose="02000000000000000000" pitchFamily="2" charset="0"/>
                <a:ea typeface="Roboto" panose="02000000000000000000" pitchFamily="2" charset="0"/>
                <a:cs typeface="Roboto" panose="02000000000000000000"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3922561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Image Pag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725488"/>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1233019"/>
            <a:ext cx="6256100" cy="428995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86190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9E2A2A-001F-FD72-5D20-C879F7236A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98159129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002C0016-E042-A7EC-0FD1-E6931EC734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20559684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9" name="Text Placeholder 12">
            <a:extLst>
              <a:ext uri="{FF2B5EF4-FFF2-40B4-BE49-F238E27FC236}">
                <a16:creationId xmlns:a16="http://schemas.microsoft.com/office/drawing/2014/main" id="{BD48FE90-1493-2FB6-07FC-D0A50AA676F6}"/>
              </a:ext>
            </a:extLst>
          </p:cNvPr>
          <p:cNvSpPr>
            <a:spLocks noGrp="1"/>
          </p:cNvSpPr>
          <p:nvPr>
            <p:ph type="body" sz="quarter" idx="19" hasCustomPrompt="1"/>
          </p:nvPr>
        </p:nvSpPr>
        <p:spPr>
          <a:xfrm>
            <a:off x="620189" y="2368645"/>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7C1BD6D1-BE90-E984-D159-5C956F2DBF5D}"/>
              </a:ext>
            </a:extLst>
          </p:cNvPr>
          <p:cNvSpPr>
            <a:spLocks noGrp="1"/>
          </p:cNvSpPr>
          <p:nvPr>
            <p:ph type="body" sz="quarter" idx="18" hasCustomPrompt="1"/>
          </p:nvPr>
        </p:nvSpPr>
        <p:spPr>
          <a:xfrm>
            <a:off x="620189" y="4136958"/>
            <a:ext cx="8578850"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4" name="Text Placeholder 12">
            <a:extLst>
              <a:ext uri="{FF2B5EF4-FFF2-40B4-BE49-F238E27FC236}">
                <a16:creationId xmlns:a16="http://schemas.microsoft.com/office/drawing/2014/main" id="{4D93C92B-118F-B629-FDBD-F1024F188526}"/>
              </a:ext>
            </a:extLst>
          </p:cNvPr>
          <p:cNvSpPr>
            <a:spLocks noGrp="1"/>
          </p:cNvSpPr>
          <p:nvPr>
            <p:ph type="body" sz="quarter" idx="20" hasCustomPrompt="1"/>
          </p:nvPr>
        </p:nvSpPr>
        <p:spPr>
          <a:xfrm>
            <a:off x="620188" y="2876177"/>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0EE258B6-E560-6486-97B9-5427CBE5D374}"/>
              </a:ext>
            </a:extLst>
          </p:cNvPr>
          <p:cNvSpPr>
            <a:spLocks noGrp="1"/>
          </p:cNvSpPr>
          <p:nvPr>
            <p:ph type="body" sz="quarter" idx="21" hasCustomPrompt="1"/>
          </p:nvPr>
        </p:nvSpPr>
        <p:spPr>
          <a:xfrm>
            <a:off x="620188" y="4630549"/>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17" name="Picture 16">
            <a:extLst>
              <a:ext uri="{FF2B5EF4-FFF2-40B4-BE49-F238E27FC236}">
                <a16:creationId xmlns:a16="http://schemas.microsoft.com/office/drawing/2014/main" id="{118DC4E3-DFD6-3A37-E41C-97DBC87EAC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49749563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620189" y="4165366"/>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620188" y="4672898"/>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620189" y="2410993"/>
            <a:ext cx="978908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620188" y="2918525"/>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620188" y="645988"/>
            <a:ext cx="978908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620188" y="1153520"/>
            <a:ext cx="9789086"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22" name="Picture 21">
            <a:extLst>
              <a:ext uri="{FF2B5EF4-FFF2-40B4-BE49-F238E27FC236}">
                <a16:creationId xmlns:a16="http://schemas.microsoft.com/office/drawing/2014/main" id="{40455762-069A-B328-596A-2FFAF3FEDC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62771848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EED5DC4-4A80-39DA-1DE7-F2B457267FA9}"/>
              </a:ext>
            </a:extLst>
          </p:cNvPr>
          <p:cNvSpPr>
            <a:spLocks noGrp="1"/>
          </p:cNvSpPr>
          <p:nvPr>
            <p:ph type="body" sz="quarter" idx="10" hasCustomPrompt="1"/>
          </p:nvPr>
        </p:nvSpPr>
        <p:spPr>
          <a:xfrm>
            <a:off x="620189" y="725488"/>
            <a:ext cx="10951621" cy="1493710"/>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2421626"/>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2929158"/>
            <a:ext cx="4419172" cy="334972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19" name="Picture 18">
            <a:extLst>
              <a:ext uri="{FF2B5EF4-FFF2-40B4-BE49-F238E27FC236}">
                <a16:creationId xmlns:a16="http://schemas.microsoft.com/office/drawing/2014/main" id="{902D483C-636D-EFE8-F361-296B93AC6C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9340995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11" name="Picture 10">
            <a:extLst>
              <a:ext uri="{FF2B5EF4-FFF2-40B4-BE49-F238E27FC236}">
                <a16:creationId xmlns:a16="http://schemas.microsoft.com/office/drawing/2014/main" id="{B3ED5C45-4489-58C3-4BC6-711267D3FD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7836745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ontent &amp; Image Page 1">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endParaRPr lang="en-US" dirty="0"/>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5DFDE001-5A4F-1790-629C-15282D8538DE}"/>
              </a:ext>
            </a:extLst>
          </p:cNvPr>
          <p:cNvSpPr>
            <a:spLocks noGrp="1"/>
          </p:cNvSpPr>
          <p:nvPr>
            <p:ph type="body" sz="quarter" idx="10" hasCustomPrompt="1"/>
          </p:nvPr>
        </p:nvSpPr>
        <p:spPr>
          <a:xfrm>
            <a:off x="3365585" y="725488"/>
            <a:ext cx="7997360" cy="2017712"/>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26" name="Text Placeholder 12">
            <a:extLst>
              <a:ext uri="{FF2B5EF4-FFF2-40B4-BE49-F238E27FC236}">
                <a16:creationId xmlns:a16="http://schemas.microsoft.com/office/drawing/2014/main" id="{44E8A374-66CC-9B16-A21E-7C5848CC224A}"/>
              </a:ext>
            </a:extLst>
          </p:cNvPr>
          <p:cNvSpPr>
            <a:spLocks noGrp="1"/>
          </p:cNvSpPr>
          <p:nvPr>
            <p:ph type="body" sz="quarter" idx="19" hasCustomPrompt="1"/>
          </p:nvPr>
        </p:nvSpPr>
        <p:spPr>
          <a:xfrm>
            <a:off x="3365585" y="2368645"/>
            <a:ext cx="717839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7" name="Text Placeholder 12">
            <a:extLst>
              <a:ext uri="{FF2B5EF4-FFF2-40B4-BE49-F238E27FC236}">
                <a16:creationId xmlns:a16="http://schemas.microsoft.com/office/drawing/2014/main" id="{193DCE94-9508-FC1E-6CC7-FE37CA4BD124}"/>
              </a:ext>
            </a:extLst>
          </p:cNvPr>
          <p:cNvSpPr>
            <a:spLocks noGrp="1"/>
          </p:cNvSpPr>
          <p:nvPr>
            <p:ph type="body" sz="quarter" idx="20" hasCustomPrompt="1"/>
          </p:nvPr>
        </p:nvSpPr>
        <p:spPr>
          <a:xfrm>
            <a:off x="3365583" y="2876177"/>
            <a:ext cx="7178393"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28" name="Picture 27">
            <a:extLst>
              <a:ext uri="{FF2B5EF4-FFF2-40B4-BE49-F238E27FC236}">
                <a16:creationId xmlns:a16="http://schemas.microsoft.com/office/drawing/2014/main" id="{A6F49F8E-0AA3-7817-BCD3-C2BA770B3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82808521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ontent &amp; Image Page 2">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3365584" y="2410993"/>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3365585" y="2918525"/>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3365585" y="645988"/>
            <a:ext cx="7178393"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3365585" y="1153520"/>
            <a:ext cx="7178394"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endParaRPr lang="en-US" dirty="0"/>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727A23-9F31-9B18-D59A-DAEC897033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49843986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ontent &amp; Image Page 3">
    <p:spTree>
      <p:nvGrpSpPr>
        <p:cNvPr id="1" name=""/>
        <p:cNvGrpSpPr/>
        <p:nvPr/>
      </p:nvGrpSpPr>
      <p:grpSpPr>
        <a:xfrm>
          <a:off x="0" y="0"/>
          <a:ext cx="0" cy="0"/>
          <a:chOff x="0" y="0"/>
          <a:chExt cx="0" cy="0"/>
        </a:xfrm>
      </p:grpSpPr>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3" name="Picture Placeholder 2">
            <a:extLst>
              <a:ext uri="{FF2B5EF4-FFF2-40B4-BE49-F238E27FC236}">
                <a16:creationId xmlns:a16="http://schemas.microsoft.com/office/drawing/2014/main" id="{4367FE20-71A7-471E-01A4-D97FAB011A38}"/>
              </a:ext>
            </a:extLst>
          </p:cNvPr>
          <p:cNvSpPr>
            <a:spLocks noGrp="1"/>
          </p:cNvSpPr>
          <p:nvPr>
            <p:ph type="pic" sz="quarter" idx="27"/>
          </p:nvPr>
        </p:nvSpPr>
        <p:spPr>
          <a:xfrm>
            <a:off x="0" y="0"/>
            <a:ext cx="4999038" cy="6858000"/>
          </a:xfrm>
        </p:spPr>
        <p:txBody>
          <a:bodyPr/>
          <a:lstStyle/>
          <a:p>
            <a:r>
              <a:rPr lang="en-US"/>
              <a:t>Click icon to add picture</a:t>
            </a:r>
          </a:p>
        </p:txBody>
      </p:sp>
      <p:pic>
        <p:nvPicPr>
          <p:cNvPr id="11" name="Picture 10">
            <a:extLst>
              <a:ext uri="{FF2B5EF4-FFF2-40B4-BE49-F238E27FC236}">
                <a16:creationId xmlns:a16="http://schemas.microsoft.com/office/drawing/2014/main" id="{2C669B87-966A-2B31-6E58-D2E60C306A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42466467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ontent &amp; Image Page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endParaRPr lang="en-US" dirty="0"/>
          </a:p>
        </p:txBody>
      </p:sp>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A6377998-24D5-AE33-A176-B11A8A519E72}"/>
              </a:ext>
            </a:extLst>
          </p:cNvPr>
          <p:cNvSpPr>
            <a:spLocks noGrp="1"/>
          </p:cNvSpPr>
          <p:nvPr>
            <p:ph type="body" sz="quarter" idx="10" hasCustomPrompt="1"/>
          </p:nvPr>
        </p:nvSpPr>
        <p:spPr>
          <a:xfrm>
            <a:off x="620189" y="725488"/>
            <a:ext cx="62560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2368645"/>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2876176"/>
            <a:ext cx="6256100" cy="264561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2492808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mp; Image Pag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Text Placeholder 12">
            <a:extLst>
              <a:ext uri="{FF2B5EF4-FFF2-40B4-BE49-F238E27FC236}">
                <a16:creationId xmlns:a16="http://schemas.microsoft.com/office/drawing/2014/main" id="{0F13CC89-F2CE-2E73-07E8-F76D02DC0FE3}"/>
              </a:ext>
            </a:extLst>
          </p:cNvPr>
          <p:cNvSpPr>
            <a:spLocks noGrp="1"/>
          </p:cNvSpPr>
          <p:nvPr>
            <p:ph type="body" sz="quarter" idx="21"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44B0FF33-BC1D-AA9F-E99B-CE609CF996EB}"/>
              </a:ext>
            </a:extLst>
          </p:cNvPr>
          <p:cNvSpPr>
            <a:spLocks noGrp="1"/>
          </p:cNvSpPr>
          <p:nvPr>
            <p:ph type="body" sz="quarter" idx="22"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1" name="Picture Placeholder 10">
            <a:extLst>
              <a:ext uri="{FF2B5EF4-FFF2-40B4-BE49-F238E27FC236}">
                <a16:creationId xmlns:a16="http://schemas.microsoft.com/office/drawing/2014/main" id="{9B60EA87-55C4-0983-BB94-666147AD6C18}"/>
              </a:ext>
            </a:extLst>
          </p:cNvPr>
          <p:cNvSpPr>
            <a:spLocks noGrp="1"/>
          </p:cNvSpPr>
          <p:nvPr>
            <p:ph type="pic" sz="quarter" idx="2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12586 h 6858000"/>
              <a:gd name="connsiteX3" fmla="*/ 4961963 w 6096000"/>
              <a:gd name="connsiteY3" fmla="*/ 6012586 h 6858000"/>
              <a:gd name="connsiteX4" fmla="*/ 4961963 w 6096000"/>
              <a:gd name="connsiteY4" fmla="*/ 6858000 h 6858000"/>
              <a:gd name="connsiteX5" fmla="*/ 1406750 w 6096000"/>
              <a:gd name="connsiteY5" fmla="*/ 6858000 h 6858000"/>
              <a:gd name="connsiteX6" fmla="*/ 1406750 w 6096000"/>
              <a:gd name="connsiteY6" fmla="*/ 4507832 h 6858000"/>
              <a:gd name="connsiteX7" fmla="*/ 0 w 6096000"/>
              <a:gd name="connsiteY7" fmla="*/ 45078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012586"/>
                </a:lnTo>
                <a:lnTo>
                  <a:pt x="4961963" y="6012586"/>
                </a:lnTo>
                <a:lnTo>
                  <a:pt x="4961963" y="6858000"/>
                </a:lnTo>
                <a:lnTo>
                  <a:pt x="1406750" y="6858000"/>
                </a:lnTo>
                <a:lnTo>
                  <a:pt x="1406750" y="4507832"/>
                </a:lnTo>
                <a:lnTo>
                  <a:pt x="0" y="4507832"/>
                </a:lnTo>
                <a:close/>
              </a:path>
            </a:pathLst>
          </a:custGeom>
        </p:spPr>
        <p:txBody>
          <a:bodyPr wrap="square">
            <a:noAutofit/>
          </a:bodyPr>
          <a:lstStyle/>
          <a:p>
            <a:r>
              <a:rPr lang="en-US"/>
              <a:t>Click icon to add picture</a:t>
            </a:r>
          </a:p>
        </p:txBody>
      </p:sp>
      <p:sp>
        <p:nvSpPr>
          <p:cNvPr id="12" name="Rectangle 11">
            <a:extLst>
              <a:ext uri="{FF2B5EF4-FFF2-40B4-BE49-F238E27FC236}">
                <a16:creationId xmlns:a16="http://schemas.microsoft.com/office/drawing/2014/main" id="{206E37AF-CAF4-18DB-CE7A-370CFE2F841C}"/>
              </a:ext>
            </a:extLst>
          </p:cNvPr>
          <p:cNvSpPr/>
          <p:nvPr userDrawn="1"/>
        </p:nvSpPr>
        <p:spPr>
          <a:xfrm>
            <a:off x="4961963"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89F7D-3B03-55E5-7B10-1A545754C1EE}"/>
              </a:ext>
            </a:extLst>
          </p:cNvPr>
          <p:cNvSpPr/>
          <p:nvPr userDrawn="1"/>
        </p:nvSpPr>
        <p:spPr>
          <a:xfrm>
            <a:off x="-3" y="4507832"/>
            <a:ext cx="1406753" cy="235016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2">
            <a:extLst>
              <a:ext uri="{FF2B5EF4-FFF2-40B4-BE49-F238E27FC236}">
                <a16:creationId xmlns:a16="http://schemas.microsoft.com/office/drawing/2014/main" id="{A390F214-9B23-991C-9F83-EE14254B0F2C}"/>
              </a:ext>
            </a:extLst>
          </p:cNvPr>
          <p:cNvSpPr>
            <a:spLocks noGrp="1"/>
          </p:cNvSpPr>
          <p:nvPr>
            <p:ph type="body" sz="quarter" idx="23" hasCustomPrompt="1"/>
          </p:nvPr>
        </p:nvSpPr>
        <p:spPr>
          <a:xfrm>
            <a:off x="6716189" y="333457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0" name="Text Placeholder 12">
            <a:extLst>
              <a:ext uri="{FF2B5EF4-FFF2-40B4-BE49-F238E27FC236}">
                <a16:creationId xmlns:a16="http://schemas.microsoft.com/office/drawing/2014/main" id="{520C6D79-15A8-7ACD-B55F-87897DA308A7}"/>
              </a:ext>
            </a:extLst>
          </p:cNvPr>
          <p:cNvSpPr>
            <a:spLocks noGrp="1"/>
          </p:cNvSpPr>
          <p:nvPr>
            <p:ph type="body" sz="quarter" idx="24" hasCustomPrompt="1"/>
          </p:nvPr>
        </p:nvSpPr>
        <p:spPr>
          <a:xfrm>
            <a:off x="6716189" y="3842107"/>
            <a:ext cx="4898296" cy="1936901"/>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21" name="Picture 20">
            <a:extLst>
              <a:ext uri="{FF2B5EF4-FFF2-40B4-BE49-F238E27FC236}">
                <a16:creationId xmlns:a16="http://schemas.microsoft.com/office/drawing/2014/main" id="{1DEB8904-B21B-92C0-4F0C-D1DE2334FD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46085096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ontent &amp; Image Pag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725488"/>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1233019"/>
            <a:ext cx="6256100" cy="428995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80816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ontent &amp; Image Pag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Text Placeholder 12">
            <a:extLst>
              <a:ext uri="{FF2B5EF4-FFF2-40B4-BE49-F238E27FC236}">
                <a16:creationId xmlns:a16="http://schemas.microsoft.com/office/drawing/2014/main" id="{0F13CC89-F2CE-2E73-07E8-F76D02DC0FE3}"/>
              </a:ext>
            </a:extLst>
          </p:cNvPr>
          <p:cNvSpPr>
            <a:spLocks noGrp="1"/>
          </p:cNvSpPr>
          <p:nvPr>
            <p:ph type="body" sz="quarter" idx="21"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44B0FF33-BC1D-AA9F-E99B-CE609CF996EB}"/>
              </a:ext>
            </a:extLst>
          </p:cNvPr>
          <p:cNvSpPr>
            <a:spLocks noGrp="1"/>
          </p:cNvSpPr>
          <p:nvPr>
            <p:ph type="body" sz="quarter" idx="22"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1" name="Picture Placeholder 10">
            <a:extLst>
              <a:ext uri="{FF2B5EF4-FFF2-40B4-BE49-F238E27FC236}">
                <a16:creationId xmlns:a16="http://schemas.microsoft.com/office/drawing/2014/main" id="{9B60EA87-55C4-0983-BB94-666147AD6C18}"/>
              </a:ext>
            </a:extLst>
          </p:cNvPr>
          <p:cNvSpPr>
            <a:spLocks noGrp="1"/>
          </p:cNvSpPr>
          <p:nvPr>
            <p:ph type="pic" sz="quarter" idx="2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12586 h 6858000"/>
              <a:gd name="connsiteX3" fmla="*/ 4961963 w 6096000"/>
              <a:gd name="connsiteY3" fmla="*/ 6012586 h 6858000"/>
              <a:gd name="connsiteX4" fmla="*/ 4961963 w 6096000"/>
              <a:gd name="connsiteY4" fmla="*/ 6858000 h 6858000"/>
              <a:gd name="connsiteX5" fmla="*/ 1406750 w 6096000"/>
              <a:gd name="connsiteY5" fmla="*/ 6858000 h 6858000"/>
              <a:gd name="connsiteX6" fmla="*/ 1406750 w 6096000"/>
              <a:gd name="connsiteY6" fmla="*/ 4507832 h 6858000"/>
              <a:gd name="connsiteX7" fmla="*/ 0 w 6096000"/>
              <a:gd name="connsiteY7" fmla="*/ 45078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012586"/>
                </a:lnTo>
                <a:lnTo>
                  <a:pt x="4961963" y="6012586"/>
                </a:lnTo>
                <a:lnTo>
                  <a:pt x="4961963" y="6858000"/>
                </a:lnTo>
                <a:lnTo>
                  <a:pt x="1406750" y="6858000"/>
                </a:lnTo>
                <a:lnTo>
                  <a:pt x="1406750" y="4507832"/>
                </a:lnTo>
                <a:lnTo>
                  <a:pt x="0" y="4507832"/>
                </a:lnTo>
                <a:close/>
              </a:path>
            </a:pathLst>
          </a:custGeom>
        </p:spPr>
        <p:txBody>
          <a:bodyPr wrap="square">
            <a:noAutofit/>
          </a:bodyPr>
          <a:lstStyle/>
          <a:p>
            <a:r>
              <a:rPr lang="en-US"/>
              <a:t>Click icon to add picture</a:t>
            </a:r>
          </a:p>
        </p:txBody>
      </p:sp>
      <p:sp>
        <p:nvSpPr>
          <p:cNvPr id="12" name="Rectangle 11">
            <a:extLst>
              <a:ext uri="{FF2B5EF4-FFF2-40B4-BE49-F238E27FC236}">
                <a16:creationId xmlns:a16="http://schemas.microsoft.com/office/drawing/2014/main" id="{206E37AF-CAF4-18DB-CE7A-370CFE2F841C}"/>
              </a:ext>
            </a:extLst>
          </p:cNvPr>
          <p:cNvSpPr/>
          <p:nvPr userDrawn="1"/>
        </p:nvSpPr>
        <p:spPr>
          <a:xfrm>
            <a:off x="4961963"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89F7D-3B03-55E5-7B10-1A545754C1EE}"/>
              </a:ext>
            </a:extLst>
          </p:cNvPr>
          <p:cNvSpPr/>
          <p:nvPr userDrawn="1"/>
        </p:nvSpPr>
        <p:spPr>
          <a:xfrm>
            <a:off x="-3" y="4507832"/>
            <a:ext cx="1406753" cy="235016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2">
            <a:extLst>
              <a:ext uri="{FF2B5EF4-FFF2-40B4-BE49-F238E27FC236}">
                <a16:creationId xmlns:a16="http://schemas.microsoft.com/office/drawing/2014/main" id="{A390F214-9B23-991C-9F83-EE14254B0F2C}"/>
              </a:ext>
            </a:extLst>
          </p:cNvPr>
          <p:cNvSpPr>
            <a:spLocks noGrp="1"/>
          </p:cNvSpPr>
          <p:nvPr>
            <p:ph type="body" sz="quarter" idx="23" hasCustomPrompt="1"/>
          </p:nvPr>
        </p:nvSpPr>
        <p:spPr>
          <a:xfrm>
            <a:off x="6716189" y="333457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0" name="Text Placeholder 12">
            <a:extLst>
              <a:ext uri="{FF2B5EF4-FFF2-40B4-BE49-F238E27FC236}">
                <a16:creationId xmlns:a16="http://schemas.microsoft.com/office/drawing/2014/main" id="{520C6D79-15A8-7ACD-B55F-87897DA308A7}"/>
              </a:ext>
            </a:extLst>
          </p:cNvPr>
          <p:cNvSpPr>
            <a:spLocks noGrp="1"/>
          </p:cNvSpPr>
          <p:nvPr>
            <p:ph type="body" sz="quarter" idx="24" hasCustomPrompt="1"/>
          </p:nvPr>
        </p:nvSpPr>
        <p:spPr>
          <a:xfrm>
            <a:off x="6716189" y="3842107"/>
            <a:ext cx="4898296" cy="1936901"/>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21" name="Picture 20">
            <a:extLst>
              <a:ext uri="{FF2B5EF4-FFF2-40B4-BE49-F238E27FC236}">
                <a16:creationId xmlns:a16="http://schemas.microsoft.com/office/drawing/2014/main" id="{1DEB8904-B21B-92C0-4F0C-D1DE2334FD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10647317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ntent &amp; Image Page 7">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041712"/>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4" name="Picture Placeholder 3">
            <a:extLst>
              <a:ext uri="{FF2B5EF4-FFF2-40B4-BE49-F238E27FC236}">
                <a16:creationId xmlns:a16="http://schemas.microsoft.com/office/drawing/2014/main" id="{F9D54B2F-4531-E706-FB86-F1D0902787C3}"/>
              </a:ext>
            </a:extLst>
          </p:cNvPr>
          <p:cNvSpPr>
            <a:spLocks noGrp="1"/>
          </p:cNvSpPr>
          <p:nvPr>
            <p:ph type="pic" sz="quarter" idx="29"/>
          </p:nvPr>
        </p:nvSpPr>
        <p:spPr>
          <a:xfrm>
            <a:off x="6096000" y="0"/>
            <a:ext cx="6096000" cy="3429000"/>
          </a:xfrm>
        </p:spPr>
        <p:txBody>
          <a:bodyPr/>
          <a:lstStyle/>
          <a:p>
            <a:r>
              <a:rPr lang="en-US"/>
              <a:t>Click icon to add picture</a:t>
            </a:r>
          </a:p>
        </p:txBody>
      </p:sp>
      <p:pic>
        <p:nvPicPr>
          <p:cNvPr id="17" name="Picture 16">
            <a:extLst>
              <a:ext uri="{FF2B5EF4-FFF2-40B4-BE49-F238E27FC236}">
                <a16:creationId xmlns:a16="http://schemas.microsoft.com/office/drawing/2014/main" id="{3305BF5D-B447-A1EB-87AB-BA134562C4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50447595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ntents and Graphics Page 1">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D104A969-FFAA-353A-EFD5-AE165D11B92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294760888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ontents and Graphics Page 2">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725488"/>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1233020"/>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6673AE6D-65E7-E7BD-3A83-F87E93A98C01}"/>
              </a:ext>
            </a:extLst>
          </p:cNvPr>
          <p:cNvSpPr>
            <a:spLocks noGrp="1"/>
          </p:cNvSpPr>
          <p:nvPr>
            <p:ph type="body" sz="quarter" idx="21" hasCustomPrompt="1"/>
          </p:nvPr>
        </p:nvSpPr>
        <p:spPr>
          <a:xfrm>
            <a:off x="620189" y="3234772"/>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1" name="Text Placeholder 12">
            <a:extLst>
              <a:ext uri="{FF2B5EF4-FFF2-40B4-BE49-F238E27FC236}">
                <a16:creationId xmlns:a16="http://schemas.microsoft.com/office/drawing/2014/main" id="{DDA19D52-FE19-770A-8506-51B9883C4DAB}"/>
              </a:ext>
            </a:extLst>
          </p:cNvPr>
          <p:cNvSpPr>
            <a:spLocks noGrp="1"/>
          </p:cNvSpPr>
          <p:nvPr>
            <p:ph type="body" sz="quarter" idx="22" hasCustomPrompt="1"/>
          </p:nvPr>
        </p:nvSpPr>
        <p:spPr>
          <a:xfrm>
            <a:off x="620188" y="3742304"/>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316454611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ntents and Graphics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2" name="Text Placeholder 10">
            <a:extLst>
              <a:ext uri="{FF2B5EF4-FFF2-40B4-BE49-F238E27FC236}">
                <a16:creationId xmlns:a16="http://schemas.microsoft.com/office/drawing/2014/main" id="{000AEDC0-BB1A-13ED-1DBE-1D11FF21240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121245582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725488"/>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1233020"/>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8" name="Text Placeholder 12">
            <a:extLst>
              <a:ext uri="{FF2B5EF4-FFF2-40B4-BE49-F238E27FC236}">
                <a16:creationId xmlns:a16="http://schemas.microsoft.com/office/drawing/2014/main" id="{3FF00019-22AA-53DE-7366-6A28D4F8A29F}"/>
              </a:ext>
            </a:extLst>
          </p:cNvPr>
          <p:cNvSpPr>
            <a:spLocks noGrp="1"/>
          </p:cNvSpPr>
          <p:nvPr>
            <p:ph type="body" sz="quarter" idx="21" hasCustomPrompt="1"/>
          </p:nvPr>
        </p:nvSpPr>
        <p:spPr>
          <a:xfrm>
            <a:off x="620189" y="2652852"/>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0A8087E0-AC5D-5FAA-8888-E009C8658058}"/>
              </a:ext>
            </a:extLst>
          </p:cNvPr>
          <p:cNvSpPr>
            <a:spLocks noGrp="1"/>
          </p:cNvSpPr>
          <p:nvPr>
            <p:ph type="body" sz="quarter" idx="22" hasCustomPrompt="1"/>
          </p:nvPr>
        </p:nvSpPr>
        <p:spPr>
          <a:xfrm>
            <a:off x="620188" y="3160384"/>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1" name="Text Placeholder 12">
            <a:extLst>
              <a:ext uri="{FF2B5EF4-FFF2-40B4-BE49-F238E27FC236}">
                <a16:creationId xmlns:a16="http://schemas.microsoft.com/office/drawing/2014/main" id="{0CA03395-B4F3-CBD8-C118-99AE52ACCF69}"/>
              </a:ext>
            </a:extLst>
          </p:cNvPr>
          <p:cNvSpPr>
            <a:spLocks noGrp="1"/>
          </p:cNvSpPr>
          <p:nvPr>
            <p:ph type="body" sz="quarter" idx="23" hasCustomPrompt="1"/>
          </p:nvPr>
        </p:nvSpPr>
        <p:spPr>
          <a:xfrm>
            <a:off x="620189" y="4566713"/>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357358DC-0A1D-A51D-2D02-016FBB6AB7CC}"/>
              </a:ext>
            </a:extLst>
          </p:cNvPr>
          <p:cNvSpPr>
            <a:spLocks noGrp="1"/>
          </p:cNvSpPr>
          <p:nvPr>
            <p:ph type="body" sz="quarter" idx="24" hasCustomPrompt="1"/>
          </p:nvPr>
        </p:nvSpPr>
        <p:spPr>
          <a:xfrm>
            <a:off x="620188" y="5074245"/>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169096040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2" name="Text Placeholder 10">
            <a:extLst>
              <a:ext uri="{FF2B5EF4-FFF2-40B4-BE49-F238E27FC236}">
                <a16:creationId xmlns:a16="http://schemas.microsoft.com/office/drawing/2014/main" id="{8E57CB57-D07E-8DCC-C5E3-5209A113BE01}"/>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chemeClr val="bg1"/>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8" name="Text Placeholder 12">
            <a:extLst>
              <a:ext uri="{FF2B5EF4-FFF2-40B4-BE49-F238E27FC236}">
                <a16:creationId xmlns:a16="http://schemas.microsoft.com/office/drawing/2014/main" id="{07B01927-DF39-A75F-5016-52F71AAD8525}"/>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9" name="Text Placeholder 12">
            <a:extLst>
              <a:ext uri="{FF2B5EF4-FFF2-40B4-BE49-F238E27FC236}">
                <a16:creationId xmlns:a16="http://schemas.microsoft.com/office/drawing/2014/main" id="{78AA5948-8E7C-F218-62BC-2EC4B63B936F}"/>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381921565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7" name="Text Placeholder 12">
            <a:extLst>
              <a:ext uri="{FF2B5EF4-FFF2-40B4-BE49-F238E27FC236}">
                <a16:creationId xmlns:a16="http://schemas.microsoft.com/office/drawing/2014/main" id="{C4916095-29A8-4B91-DB62-478EB1C31211}"/>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8" name="Text Placeholder 12">
            <a:extLst>
              <a:ext uri="{FF2B5EF4-FFF2-40B4-BE49-F238E27FC236}">
                <a16:creationId xmlns:a16="http://schemas.microsoft.com/office/drawing/2014/main" id="{7CBF5EEB-F46D-F27D-D336-61AB1E8E2374}"/>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112102359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ontents and Graphics Page 5">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3846640"/>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4354171"/>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Heading Goes Here</a:t>
            </a:r>
          </a:p>
          <a:p>
            <a:pPr lvl="0"/>
            <a:endParaRPr lang="en-GB" dirty="0"/>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361899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mp; Image Page 7">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041712"/>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4" name="Picture Placeholder 3">
            <a:extLst>
              <a:ext uri="{FF2B5EF4-FFF2-40B4-BE49-F238E27FC236}">
                <a16:creationId xmlns:a16="http://schemas.microsoft.com/office/drawing/2014/main" id="{F9D54B2F-4531-E706-FB86-F1D0902787C3}"/>
              </a:ext>
            </a:extLst>
          </p:cNvPr>
          <p:cNvSpPr>
            <a:spLocks noGrp="1"/>
          </p:cNvSpPr>
          <p:nvPr>
            <p:ph type="pic" sz="quarter" idx="29"/>
          </p:nvPr>
        </p:nvSpPr>
        <p:spPr>
          <a:xfrm>
            <a:off x="6096000" y="0"/>
            <a:ext cx="6096000" cy="3429000"/>
          </a:xfrm>
        </p:spPr>
        <p:txBody>
          <a:bodyPr/>
          <a:lstStyle/>
          <a:p>
            <a:r>
              <a:rPr lang="en-US"/>
              <a:t>Click icon to add picture</a:t>
            </a:r>
          </a:p>
        </p:txBody>
      </p:sp>
      <p:pic>
        <p:nvPicPr>
          <p:cNvPr id="17" name="Picture 16">
            <a:extLst>
              <a:ext uri="{FF2B5EF4-FFF2-40B4-BE49-F238E27FC236}">
                <a16:creationId xmlns:a16="http://schemas.microsoft.com/office/drawing/2014/main" id="{3305BF5D-B447-A1EB-87AB-BA134562C4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5882367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ontents and Graphics Page 6">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299192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3499457"/>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Heading Goes Here</a:t>
            </a:r>
          </a:p>
          <a:p>
            <a:pPr lvl="0"/>
            <a:endParaRPr lang="en-GB" dirty="0"/>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21" name="Picture 20">
            <a:extLst>
              <a:ext uri="{FF2B5EF4-FFF2-40B4-BE49-F238E27FC236}">
                <a16:creationId xmlns:a16="http://schemas.microsoft.com/office/drawing/2014/main" id="{CFD6B64D-A82B-6918-8CDD-2A342D9C18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03581223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ntents and Graphics Pag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63057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17" name="Picture 16">
            <a:extLst>
              <a:ext uri="{FF2B5EF4-FFF2-40B4-BE49-F238E27FC236}">
                <a16:creationId xmlns:a16="http://schemas.microsoft.com/office/drawing/2014/main" id="{8213C938-6F24-8490-B146-811397C190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7790792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tatistic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1" name="Text Placeholder 12">
            <a:extLst>
              <a:ext uri="{FF2B5EF4-FFF2-40B4-BE49-F238E27FC236}">
                <a16:creationId xmlns:a16="http://schemas.microsoft.com/office/drawing/2014/main" id="{732E87FD-80E4-0118-55B5-4B9D3CD44A93}"/>
              </a:ext>
            </a:extLst>
          </p:cNvPr>
          <p:cNvSpPr>
            <a:spLocks noGrp="1"/>
          </p:cNvSpPr>
          <p:nvPr>
            <p:ph type="body" sz="quarter" idx="32" hasCustomPrompt="1"/>
          </p:nvPr>
        </p:nvSpPr>
        <p:spPr>
          <a:xfrm>
            <a:off x="634518"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2" name="Text Placeholder 10">
            <a:extLst>
              <a:ext uri="{FF2B5EF4-FFF2-40B4-BE49-F238E27FC236}">
                <a16:creationId xmlns:a16="http://schemas.microsoft.com/office/drawing/2014/main" id="{D1120C23-B175-EC09-66A8-A576821320B8}"/>
              </a:ext>
            </a:extLst>
          </p:cNvPr>
          <p:cNvSpPr>
            <a:spLocks noGrp="1"/>
          </p:cNvSpPr>
          <p:nvPr>
            <p:ph type="body" sz="quarter" idx="33" hasCustomPrompt="1"/>
          </p:nvPr>
        </p:nvSpPr>
        <p:spPr>
          <a:xfrm>
            <a:off x="522220"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3" name="Text Placeholder 10">
            <a:extLst>
              <a:ext uri="{FF2B5EF4-FFF2-40B4-BE49-F238E27FC236}">
                <a16:creationId xmlns:a16="http://schemas.microsoft.com/office/drawing/2014/main" id="{9FDE9EE6-7462-33CC-CEF0-E0379F2B89B5}"/>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Heading Goes Here</a:t>
            </a:r>
          </a:p>
          <a:p>
            <a:pPr lvl="0"/>
            <a:endParaRPr lang="en-GB" dirty="0"/>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8" name="Text Placeholder 12">
            <a:extLst>
              <a:ext uri="{FF2B5EF4-FFF2-40B4-BE49-F238E27FC236}">
                <a16:creationId xmlns:a16="http://schemas.microsoft.com/office/drawing/2014/main" id="{01962D84-3424-EB4A-2880-3B4C9C34EA75}"/>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9" name="Text Placeholder 10">
            <a:extLst>
              <a:ext uri="{FF2B5EF4-FFF2-40B4-BE49-F238E27FC236}">
                <a16:creationId xmlns:a16="http://schemas.microsoft.com/office/drawing/2014/main" id="{1E7CB5D5-D5D6-C7ED-37A8-E2F36AAB331C}"/>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3467175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tatistic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3" name="Text Placeholder 10">
            <a:extLst>
              <a:ext uri="{FF2B5EF4-FFF2-40B4-BE49-F238E27FC236}">
                <a16:creationId xmlns:a16="http://schemas.microsoft.com/office/drawing/2014/main" id="{98B1A362-37D8-0E7C-F61B-CD56F4411E75}"/>
              </a:ext>
            </a:extLst>
          </p:cNvPr>
          <p:cNvSpPr>
            <a:spLocks noGrp="1"/>
          </p:cNvSpPr>
          <p:nvPr>
            <p:ph type="body" sz="quarter" idx="27"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14" name="Text Placeholder 12">
            <a:extLst>
              <a:ext uri="{FF2B5EF4-FFF2-40B4-BE49-F238E27FC236}">
                <a16:creationId xmlns:a16="http://schemas.microsoft.com/office/drawing/2014/main" id="{188A4D8E-5C7E-570C-8769-68CADA618D98}"/>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0" name="Text Placeholder 10">
            <a:extLst>
              <a:ext uri="{FF2B5EF4-FFF2-40B4-BE49-F238E27FC236}">
                <a16:creationId xmlns:a16="http://schemas.microsoft.com/office/drawing/2014/main" id="{1A748289-2643-CB63-970B-341B34D070B5}"/>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1" name="Text Placeholder 12">
            <a:extLst>
              <a:ext uri="{FF2B5EF4-FFF2-40B4-BE49-F238E27FC236}">
                <a16:creationId xmlns:a16="http://schemas.microsoft.com/office/drawing/2014/main" id="{8348E1EB-6731-862F-49AD-FD36210CD18D}"/>
              </a:ext>
            </a:extLst>
          </p:cNvPr>
          <p:cNvSpPr>
            <a:spLocks noGrp="1"/>
          </p:cNvSpPr>
          <p:nvPr>
            <p:ph type="body" sz="quarter" idx="30" hasCustomPrompt="1"/>
          </p:nvPr>
        </p:nvSpPr>
        <p:spPr>
          <a:xfrm>
            <a:off x="623630"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2" name="Text Placeholder 10">
            <a:extLst>
              <a:ext uri="{FF2B5EF4-FFF2-40B4-BE49-F238E27FC236}">
                <a16:creationId xmlns:a16="http://schemas.microsoft.com/office/drawing/2014/main" id="{CF6E0D22-6B09-559E-E785-23BB0C820D5C}"/>
              </a:ext>
            </a:extLst>
          </p:cNvPr>
          <p:cNvSpPr>
            <a:spLocks noGrp="1"/>
          </p:cNvSpPr>
          <p:nvPr>
            <p:ph type="body" sz="quarter" idx="31" hasCustomPrompt="1"/>
          </p:nvPr>
        </p:nvSpPr>
        <p:spPr>
          <a:xfrm>
            <a:off x="511332"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3" name="Text Placeholder 12">
            <a:extLst>
              <a:ext uri="{FF2B5EF4-FFF2-40B4-BE49-F238E27FC236}">
                <a16:creationId xmlns:a16="http://schemas.microsoft.com/office/drawing/2014/main" id="{58C0743D-2126-C450-072E-4F2B1297C7CB}"/>
              </a:ext>
            </a:extLst>
          </p:cNvPr>
          <p:cNvSpPr>
            <a:spLocks noGrp="1"/>
          </p:cNvSpPr>
          <p:nvPr>
            <p:ph type="body" sz="quarter" idx="32" hasCustomPrompt="1"/>
          </p:nvPr>
        </p:nvSpPr>
        <p:spPr>
          <a:xfrm>
            <a:off x="612746"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5" name="Text Placeholder 10">
            <a:extLst>
              <a:ext uri="{FF2B5EF4-FFF2-40B4-BE49-F238E27FC236}">
                <a16:creationId xmlns:a16="http://schemas.microsoft.com/office/drawing/2014/main" id="{56581917-81D1-C5E5-0B3D-0CA94A49F277}"/>
              </a:ext>
            </a:extLst>
          </p:cNvPr>
          <p:cNvSpPr>
            <a:spLocks noGrp="1"/>
          </p:cNvSpPr>
          <p:nvPr>
            <p:ph type="body" sz="quarter" idx="33" hasCustomPrompt="1"/>
          </p:nvPr>
        </p:nvSpPr>
        <p:spPr>
          <a:xfrm>
            <a:off x="500448"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Tree>
    <p:extLst>
      <p:ext uri="{BB962C8B-B14F-4D97-AF65-F5344CB8AC3E}">
        <p14:creationId xmlns:p14="http://schemas.microsoft.com/office/powerpoint/2010/main" val="289043980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tatistic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2D531B-F9FA-6DB6-1B59-4A7B4402E09F}"/>
              </a:ext>
            </a:extLst>
          </p:cNvPr>
          <p:cNvSpPr/>
          <p:nvPr userDrawn="1"/>
        </p:nvSpPr>
        <p:spPr>
          <a:xfrm>
            <a:off x="4176970" y="0"/>
            <a:ext cx="4205031" cy="6857999"/>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21008" y="1"/>
            <a:ext cx="4197978" cy="6857999"/>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8371114" y="0"/>
            <a:ext cx="3831772"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4560817"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4560817"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dirty="0"/>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5" name="Text Placeholder 12">
            <a:extLst>
              <a:ext uri="{FF2B5EF4-FFF2-40B4-BE49-F238E27FC236}">
                <a16:creationId xmlns:a16="http://schemas.microsoft.com/office/drawing/2014/main" id="{5AA2B2F1-0BB3-DF24-AB20-8C7EBC430308}"/>
              </a:ext>
            </a:extLst>
          </p:cNvPr>
          <p:cNvSpPr>
            <a:spLocks noGrp="1"/>
          </p:cNvSpPr>
          <p:nvPr>
            <p:ph type="body" sz="quarter" idx="35" hasCustomPrompt="1"/>
          </p:nvPr>
        </p:nvSpPr>
        <p:spPr>
          <a:xfrm>
            <a:off x="8653846"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0">
            <a:extLst>
              <a:ext uri="{FF2B5EF4-FFF2-40B4-BE49-F238E27FC236}">
                <a16:creationId xmlns:a16="http://schemas.microsoft.com/office/drawing/2014/main" id="{A57DD0B4-87CE-ACD7-98CA-9B9C00E0703C}"/>
              </a:ext>
            </a:extLst>
          </p:cNvPr>
          <p:cNvSpPr>
            <a:spLocks noGrp="1"/>
          </p:cNvSpPr>
          <p:nvPr>
            <p:ph type="body" sz="quarter" idx="36" hasCustomPrompt="1"/>
          </p:nvPr>
        </p:nvSpPr>
        <p:spPr>
          <a:xfrm>
            <a:off x="8653846"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17" name="Rectangle 16">
            <a:extLst>
              <a:ext uri="{FF2B5EF4-FFF2-40B4-BE49-F238E27FC236}">
                <a16:creationId xmlns:a16="http://schemas.microsoft.com/office/drawing/2014/main" id="{4DD042E5-FEC3-111C-0B0A-500CB5CD0EF5}"/>
              </a:ext>
            </a:extLst>
          </p:cNvPr>
          <p:cNvSpPr/>
          <p:nvPr userDrawn="1"/>
        </p:nvSpPr>
        <p:spPr>
          <a:xfrm>
            <a:off x="2083424" y="3429000"/>
            <a:ext cx="4187091" cy="3439886"/>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0" name="Text Placeholder 12">
            <a:extLst>
              <a:ext uri="{FF2B5EF4-FFF2-40B4-BE49-F238E27FC236}">
                <a16:creationId xmlns:a16="http://schemas.microsoft.com/office/drawing/2014/main" id="{7D6726C0-EDEA-6305-3475-6A2CA8B14677}"/>
              </a:ext>
            </a:extLst>
          </p:cNvPr>
          <p:cNvSpPr>
            <a:spLocks noGrp="1"/>
          </p:cNvSpPr>
          <p:nvPr>
            <p:ph type="body" sz="quarter" idx="37" hasCustomPrompt="1"/>
          </p:nvPr>
        </p:nvSpPr>
        <p:spPr>
          <a:xfrm>
            <a:off x="2460219" y="5040831"/>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4" name="Text Placeholder 10">
            <a:extLst>
              <a:ext uri="{FF2B5EF4-FFF2-40B4-BE49-F238E27FC236}">
                <a16:creationId xmlns:a16="http://schemas.microsoft.com/office/drawing/2014/main" id="{323B6F96-C997-B3DC-108D-2749B314E733}"/>
              </a:ext>
            </a:extLst>
          </p:cNvPr>
          <p:cNvSpPr>
            <a:spLocks noGrp="1"/>
          </p:cNvSpPr>
          <p:nvPr>
            <p:ph type="body" sz="quarter" idx="38" hasCustomPrompt="1"/>
          </p:nvPr>
        </p:nvSpPr>
        <p:spPr>
          <a:xfrm>
            <a:off x="2460219" y="3665004"/>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dirty="0"/>
              <a:t>00%</a:t>
            </a:r>
          </a:p>
        </p:txBody>
      </p:sp>
      <p:sp>
        <p:nvSpPr>
          <p:cNvPr id="26" name="Text Placeholder 12">
            <a:extLst>
              <a:ext uri="{FF2B5EF4-FFF2-40B4-BE49-F238E27FC236}">
                <a16:creationId xmlns:a16="http://schemas.microsoft.com/office/drawing/2014/main" id="{FB2C2BAE-5047-584A-6BE6-DE78A58D13FC}"/>
              </a:ext>
            </a:extLst>
          </p:cNvPr>
          <p:cNvSpPr>
            <a:spLocks noGrp="1"/>
          </p:cNvSpPr>
          <p:nvPr>
            <p:ph type="body" sz="quarter" idx="39" hasCustomPrompt="1"/>
          </p:nvPr>
        </p:nvSpPr>
        <p:spPr>
          <a:xfrm>
            <a:off x="4560817"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Here</a:t>
            </a:r>
          </a:p>
        </p:txBody>
      </p:sp>
      <p:sp>
        <p:nvSpPr>
          <p:cNvPr id="31" name="Text Placeholder 12">
            <a:extLst>
              <a:ext uri="{FF2B5EF4-FFF2-40B4-BE49-F238E27FC236}">
                <a16:creationId xmlns:a16="http://schemas.microsoft.com/office/drawing/2014/main" id="{70F3114F-C6E4-865B-FEA8-C10CFD8F025B}"/>
              </a:ext>
            </a:extLst>
          </p:cNvPr>
          <p:cNvSpPr>
            <a:spLocks noGrp="1"/>
          </p:cNvSpPr>
          <p:nvPr>
            <p:ph type="body" sz="quarter" idx="40" hasCustomPrompt="1"/>
          </p:nvPr>
        </p:nvSpPr>
        <p:spPr>
          <a:xfrm>
            <a:off x="2460219" y="54000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a:t>
            </a:r>
            <a:r>
              <a:rPr lang="en-GB" dirty="0" err="1"/>
              <a:t>Heret</a:t>
            </a:r>
            <a:endParaRPr lang="en-GB" dirty="0"/>
          </a:p>
        </p:txBody>
      </p:sp>
      <p:sp>
        <p:nvSpPr>
          <p:cNvPr id="33" name="Text Placeholder 12">
            <a:extLst>
              <a:ext uri="{FF2B5EF4-FFF2-40B4-BE49-F238E27FC236}">
                <a16:creationId xmlns:a16="http://schemas.microsoft.com/office/drawing/2014/main" id="{03A7EC53-A4E9-123D-1AA6-4F3A8BE8F8FD}"/>
              </a:ext>
            </a:extLst>
          </p:cNvPr>
          <p:cNvSpPr>
            <a:spLocks noGrp="1"/>
          </p:cNvSpPr>
          <p:nvPr>
            <p:ph type="body" sz="quarter" idx="41" hasCustomPrompt="1"/>
          </p:nvPr>
        </p:nvSpPr>
        <p:spPr>
          <a:xfrm>
            <a:off x="8632075"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Here</a:t>
            </a:r>
          </a:p>
        </p:txBody>
      </p:sp>
      <p:sp>
        <p:nvSpPr>
          <p:cNvPr id="34" name="Text Placeholder 10">
            <a:extLst>
              <a:ext uri="{FF2B5EF4-FFF2-40B4-BE49-F238E27FC236}">
                <a16:creationId xmlns:a16="http://schemas.microsoft.com/office/drawing/2014/main" id="{C7E5020B-2717-B6CC-BCE9-1FEFBCB4F7E8}"/>
              </a:ext>
            </a:extLst>
          </p:cNvPr>
          <p:cNvSpPr>
            <a:spLocks noGrp="1"/>
          </p:cNvSpPr>
          <p:nvPr>
            <p:ph type="body" sz="quarter" idx="42" hasCustomPrompt="1"/>
          </p:nvPr>
        </p:nvSpPr>
        <p:spPr>
          <a:xfrm>
            <a:off x="304503" y="377519"/>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dirty="0"/>
              <a:t>00%</a:t>
            </a:r>
          </a:p>
        </p:txBody>
      </p:sp>
      <p:sp>
        <p:nvSpPr>
          <p:cNvPr id="35" name="Text Placeholder 12">
            <a:extLst>
              <a:ext uri="{FF2B5EF4-FFF2-40B4-BE49-F238E27FC236}">
                <a16:creationId xmlns:a16="http://schemas.microsoft.com/office/drawing/2014/main" id="{D1D15563-DE95-88FC-8936-D228076D1823}"/>
              </a:ext>
            </a:extLst>
          </p:cNvPr>
          <p:cNvSpPr>
            <a:spLocks noGrp="1"/>
          </p:cNvSpPr>
          <p:nvPr>
            <p:ph type="body" sz="quarter" idx="43" hasCustomPrompt="1"/>
          </p:nvPr>
        </p:nvSpPr>
        <p:spPr>
          <a:xfrm>
            <a:off x="304503" y="21234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Here</a:t>
            </a:r>
          </a:p>
        </p:txBody>
      </p:sp>
      <p:sp>
        <p:nvSpPr>
          <p:cNvPr id="36" name="Text Placeholder 12">
            <a:extLst>
              <a:ext uri="{FF2B5EF4-FFF2-40B4-BE49-F238E27FC236}">
                <a16:creationId xmlns:a16="http://schemas.microsoft.com/office/drawing/2014/main" id="{3939B987-7B98-BC7F-1EF9-10CBBBB79F8D}"/>
              </a:ext>
            </a:extLst>
          </p:cNvPr>
          <p:cNvSpPr>
            <a:spLocks noGrp="1"/>
          </p:cNvSpPr>
          <p:nvPr>
            <p:ph type="body" sz="quarter" idx="44" hasCustomPrompt="1"/>
          </p:nvPr>
        </p:nvSpPr>
        <p:spPr>
          <a:xfrm>
            <a:off x="293617" y="1753346"/>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43813487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 Pic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F6CA4A-655A-D7A5-2F76-CED021E5458E}"/>
              </a:ext>
            </a:extLst>
          </p:cNvPr>
          <p:cNvSpPr>
            <a:spLocks noGrp="1"/>
          </p:cNvSpPr>
          <p:nvPr>
            <p:ph type="pic" sz="quarter" idx="10"/>
          </p:nvPr>
        </p:nvSpPr>
        <p:spPr>
          <a:xfrm>
            <a:off x="0" y="0"/>
            <a:ext cx="6096000" cy="6858000"/>
          </a:xfrm>
        </p:spPr>
        <p:txBody>
          <a:bodyPr/>
          <a:lstStyle/>
          <a:p>
            <a:r>
              <a:rPr lang="en-US"/>
              <a:t>Click icon to add picture</a:t>
            </a:r>
          </a:p>
        </p:txBody>
      </p:sp>
      <p:sp>
        <p:nvSpPr>
          <p:cNvPr id="11" name="Freeform 10">
            <a:extLst>
              <a:ext uri="{FF2B5EF4-FFF2-40B4-BE49-F238E27FC236}">
                <a16:creationId xmlns:a16="http://schemas.microsoft.com/office/drawing/2014/main" id="{0C3DD548-31E6-5215-8135-518F2F1A6D1B}"/>
              </a:ext>
            </a:extLst>
          </p:cNvPr>
          <p:cNvSpPr/>
          <p:nvPr userDrawn="1"/>
        </p:nvSpPr>
        <p:spPr>
          <a:xfrm>
            <a:off x="4811486" y="4441371"/>
            <a:ext cx="2558143" cy="2416629"/>
          </a:xfrm>
          <a:custGeom>
            <a:avLst/>
            <a:gdLst>
              <a:gd name="connsiteX0" fmla="*/ 0 w 2558143"/>
              <a:gd name="connsiteY0" fmla="*/ 0 h 2416629"/>
              <a:gd name="connsiteX1" fmla="*/ 2285999 w 2558143"/>
              <a:gd name="connsiteY1" fmla="*/ 0 h 2416629"/>
              <a:gd name="connsiteX2" fmla="*/ 2285999 w 2558143"/>
              <a:gd name="connsiteY2" fmla="*/ 1300843 h 2416629"/>
              <a:gd name="connsiteX3" fmla="*/ 2558143 w 2558143"/>
              <a:gd name="connsiteY3" fmla="*/ 1300843 h 2416629"/>
              <a:gd name="connsiteX4" fmla="*/ 2558143 w 2558143"/>
              <a:gd name="connsiteY4" fmla="*/ 2416629 h 2416629"/>
              <a:gd name="connsiteX5" fmla="*/ 0 w 2558143"/>
              <a:gd name="connsiteY5" fmla="*/ 2416629 h 24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143" h="2416629">
                <a:moveTo>
                  <a:pt x="0" y="0"/>
                </a:moveTo>
                <a:lnTo>
                  <a:pt x="2285999" y="0"/>
                </a:lnTo>
                <a:lnTo>
                  <a:pt x="2285999" y="1300843"/>
                </a:lnTo>
                <a:lnTo>
                  <a:pt x="2558143" y="1300843"/>
                </a:lnTo>
                <a:lnTo>
                  <a:pt x="2558143" y="2416629"/>
                </a:lnTo>
                <a:lnTo>
                  <a:pt x="0" y="241662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81394AD2-5136-7356-F6F8-827430C1A0DE}"/>
              </a:ext>
            </a:extLst>
          </p:cNvPr>
          <p:cNvSpPr/>
          <p:nvPr userDrawn="1"/>
        </p:nvSpPr>
        <p:spPr>
          <a:xfrm>
            <a:off x="10482943" y="489857"/>
            <a:ext cx="1709057" cy="63681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BF5B51D-F976-E5CB-CFBF-222C6D80822F}"/>
              </a:ext>
            </a:extLst>
          </p:cNvPr>
          <p:cNvSpPr>
            <a:spLocks noGrp="1"/>
          </p:cNvSpPr>
          <p:nvPr>
            <p:ph type="pic" sz="quarter" idx="11"/>
          </p:nvPr>
        </p:nvSpPr>
        <p:spPr>
          <a:xfrm>
            <a:off x="7097485" y="1115786"/>
            <a:ext cx="4153539" cy="4626428"/>
          </a:xfrm>
        </p:spPr>
        <p:txBody>
          <a:bodyPr/>
          <a:lstStyle/>
          <a:p>
            <a:r>
              <a:rPr lang="en-US"/>
              <a:t>Click icon to add picture</a:t>
            </a:r>
          </a:p>
        </p:txBody>
      </p:sp>
    </p:spTree>
    <p:extLst>
      <p:ext uri="{BB962C8B-B14F-4D97-AF65-F5344CB8AC3E}">
        <p14:creationId xmlns:p14="http://schemas.microsoft.com/office/powerpoint/2010/main" val="160848898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 pic slide 2">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6531430" y="1115786"/>
            <a:ext cx="4626428" cy="4626428"/>
          </a:xfrm>
        </p:spPr>
        <p:txBody>
          <a:bodyPr/>
          <a:lstStyle/>
          <a:p>
            <a:r>
              <a:rPr lang="en-US"/>
              <a:t>Click icon to add picture</a:t>
            </a:r>
          </a:p>
        </p:txBody>
      </p:sp>
      <p:sp>
        <p:nvSpPr>
          <p:cNvPr id="8" name="Rectangle 7">
            <a:extLst>
              <a:ext uri="{FF2B5EF4-FFF2-40B4-BE49-F238E27FC236}">
                <a16:creationId xmlns:a16="http://schemas.microsoft.com/office/drawing/2014/main" id="{24A19841-81F3-5FD2-154B-1784963D8156}"/>
              </a:ext>
            </a:extLst>
          </p:cNvPr>
          <p:cNvSpPr/>
          <p:nvPr userDrawn="1"/>
        </p:nvSpPr>
        <p:spPr>
          <a:xfrm>
            <a:off x="10178143" y="3429000"/>
            <a:ext cx="2013857" cy="35814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7BA02E-97D3-D1A0-BEA5-F46196B55F6A}"/>
              </a:ext>
            </a:extLst>
          </p:cNvPr>
          <p:cNvSpPr/>
          <p:nvPr userDrawn="1"/>
        </p:nvSpPr>
        <p:spPr>
          <a:xfrm>
            <a:off x="4071257" y="337457"/>
            <a:ext cx="2013857" cy="66729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id="{0F18B43B-E21A-118D-B2A5-ACA8C3ABF33C}"/>
              </a:ext>
            </a:extLst>
          </p:cNvPr>
          <p:cNvSpPr>
            <a:spLocks noGrp="1"/>
          </p:cNvSpPr>
          <p:nvPr>
            <p:ph type="pic" sz="quarter" idx="12"/>
          </p:nvPr>
        </p:nvSpPr>
        <p:spPr>
          <a:xfrm>
            <a:off x="947058" y="1115786"/>
            <a:ext cx="4626428" cy="4626428"/>
          </a:xfrm>
          <a:custGeom>
            <a:avLst/>
            <a:gdLst>
              <a:gd name="connsiteX0" fmla="*/ 0 w 4626428"/>
              <a:gd name="connsiteY0" fmla="*/ 0 h 4626428"/>
              <a:gd name="connsiteX1" fmla="*/ 4626428 w 4626428"/>
              <a:gd name="connsiteY1" fmla="*/ 0 h 4626428"/>
              <a:gd name="connsiteX2" fmla="*/ 4626428 w 4626428"/>
              <a:gd name="connsiteY2" fmla="*/ 4626428 h 4626428"/>
              <a:gd name="connsiteX3" fmla="*/ 761999 w 4626428"/>
              <a:gd name="connsiteY3" fmla="*/ 4626428 h 4626428"/>
              <a:gd name="connsiteX4" fmla="*/ 761999 w 4626428"/>
              <a:gd name="connsiteY4" fmla="*/ 3913414 h 4626428"/>
              <a:gd name="connsiteX5" fmla="*/ 0 w 4626428"/>
              <a:gd name="connsiteY5" fmla="*/ 3913414 h 46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428" h="4626428">
                <a:moveTo>
                  <a:pt x="0" y="0"/>
                </a:moveTo>
                <a:lnTo>
                  <a:pt x="4626428" y="0"/>
                </a:lnTo>
                <a:lnTo>
                  <a:pt x="4626428" y="4626428"/>
                </a:lnTo>
                <a:lnTo>
                  <a:pt x="761999" y="4626428"/>
                </a:lnTo>
                <a:lnTo>
                  <a:pt x="761999" y="3913414"/>
                </a:lnTo>
                <a:lnTo>
                  <a:pt x="0" y="3913414"/>
                </a:lnTo>
                <a:close/>
              </a:path>
            </a:pathLst>
          </a:custGeom>
        </p:spPr>
        <p:txBody>
          <a:bodyPr wrap="square">
            <a:noAutofit/>
          </a:bodyPr>
          <a:lstStyle/>
          <a:p>
            <a:r>
              <a:rPr lang="en-US"/>
              <a:t>Click icon to add picture</a:t>
            </a:r>
          </a:p>
        </p:txBody>
      </p:sp>
      <p:sp>
        <p:nvSpPr>
          <p:cNvPr id="23" name="Rectangle 22">
            <a:extLst>
              <a:ext uri="{FF2B5EF4-FFF2-40B4-BE49-F238E27FC236}">
                <a16:creationId xmlns:a16="http://schemas.microsoft.com/office/drawing/2014/main" id="{FF3518F7-ED83-CA64-A40F-F14A6F24CCEF}"/>
              </a:ext>
            </a:extLst>
          </p:cNvPr>
          <p:cNvSpPr/>
          <p:nvPr userDrawn="1"/>
        </p:nvSpPr>
        <p:spPr>
          <a:xfrm>
            <a:off x="0" y="5029200"/>
            <a:ext cx="1709057"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36705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2 pic slide 3">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587829" y="2079172"/>
            <a:ext cx="5181601" cy="2955471"/>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22572" y="0"/>
            <a:ext cx="5769428" cy="6857999"/>
          </a:xfrm>
        </p:spPr>
        <p:txBody>
          <a:bodyPr/>
          <a:lstStyle/>
          <a:p>
            <a:r>
              <a:rPr lang="en-US"/>
              <a:t>Click icon to add picture</a:t>
            </a:r>
          </a:p>
        </p:txBody>
      </p:sp>
    </p:spTree>
    <p:extLst>
      <p:ext uri="{BB962C8B-B14F-4D97-AF65-F5344CB8AC3E}">
        <p14:creationId xmlns:p14="http://schemas.microsoft.com/office/powerpoint/2010/main" val="53089847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 pic slide 1">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0" y="0"/>
            <a:ext cx="5725885" cy="6858000"/>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66117" y="566058"/>
            <a:ext cx="4800603" cy="2732313"/>
          </a:xfrm>
        </p:spPr>
        <p:txBody>
          <a:bodyPr/>
          <a:lstStyle/>
          <a:p>
            <a:r>
              <a:rPr lang="en-US"/>
              <a:t>Click icon to add picture</a:t>
            </a:r>
          </a:p>
        </p:txBody>
      </p:sp>
      <p:sp>
        <p:nvSpPr>
          <p:cNvPr id="6" name="Picture Placeholder 2">
            <a:extLst>
              <a:ext uri="{FF2B5EF4-FFF2-40B4-BE49-F238E27FC236}">
                <a16:creationId xmlns:a16="http://schemas.microsoft.com/office/drawing/2014/main" id="{F31701A8-F250-4A16-2A64-FABB21D1183F}"/>
              </a:ext>
            </a:extLst>
          </p:cNvPr>
          <p:cNvSpPr>
            <a:spLocks noGrp="1"/>
          </p:cNvSpPr>
          <p:nvPr>
            <p:ph type="pic" sz="quarter" idx="15"/>
          </p:nvPr>
        </p:nvSpPr>
        <p:spPr>
          <a:xfrm>
            <a:off x="6466117" y="3559628"/>
            <a:ext cx="4800603" cy="2732313"/>
          </a:xfrm>
        </p:spPr>
        <p:txBody>
          <a:bodyPr/>
          <a:lstStyle/>
          <a:p>
            <a:r>
              <a:rPr lang="en-US"/>
              <a:t>Click icon to add picture</a:t>
            </a:r>
          </a:p>
        </p:txBody>
      </p:sp>
    </p:spTree>
    <p:extLst>
      <p:ext uri="{BB962C8B-B14F-4D97-AF65-F5344CB8AC3E}">
        <p14:creationId xmlns:p14="http://schemas.microsoft.com/office/powerpoint/2010/main" val="373341860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 pic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CB39FA5-2D72-FEFA-0CD9-D762DE2BFD1D}"/>
              </a:ext>
            </a:extLst>
          </p:cNvPr>
          <p:cNvSpPr>
            <a:spLocks noGrp="1"/>
          </p:cNvSpPr>
          <p:nvPr>
            <p:ph type="pic" sz="quarter" idx="13"/>
          </p:nvPr>
        </p:nvSpPr>
        <p:spPr>
          <a:xfrm>
            <a:off x="587829" y="805543"/>
            <a:ext cx="3374571" cy="5246913"/>
          </a:xfrm>
          <a:custGeom>
            <a:avLst/>
            <a:gdLst>
              <a:gd name="connsiteX0" fmla="*/ 0 w 3374571"/>
              <a:gd name="connsiteY0" fmla="*/ 0 h 5246913"/>
              <a:gd name="connsiteX1" fmla="*/ 3374571 w 3374571"/>
              <a:gd name="connsiteY1" fmla="*/ 0 h 5246913"/>
              <a:gd name="connsiteX2" fmla="*/ 3374571 w 3374571"/>
              <a:gd name="connsiteY2" fmla="*/ 5246913 h 5246913"/>
              <a:gd name="connsiteX3" fmla="*/ 566058 w 3374571"/>
              <a:gd name="connsiteY3" fmla="*/ 5246913 h 5246913"/>
              <a:gd name="connsiteX4" fmla="*/ 566058 w 3374571"/>
              <a:gd name="connsiteY4" fmla="*/ 4223657 h 5246913"/>
              <a:gd name="connsiteX5" fmla="*/ 0 w 3374571"/>
              <a:gd name="connsiteY5" fmla="*/ 4223657 h 52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5246913">
                <a:moveTo>
                  <a:pt x="0" y="0"/>
                </a:moveTo>
                <a:lnTo>
                  <a:pt x="3374571" y="0"/>
                </a:lnTo>
                <a:lnTo>
                  <a:pt x="3374571" y="5246913"/>
                </a:lnTo>
                <a:lnTo>
                  <a:pt x="566058" y="5246913"/>
                </a:lnTo>
                <a:lnTo>
                  <a:pt x="566058" y="4223657"/>
                </a:lnTo>
                <a:lnTo>
                  <a:pt x="0" y="4223657"/>
                </a:lnTo>
                <a:close/>
              </a:path>
            </a:pathLst>
          </a:custGeom>
        </p:spPr>
        <p:txBody>
          <a:bodyPr wrap="square">
            <a:noAutofit/>
          </a:bodyPr>
          <a:lstStyle/>
          <a:p>
            <a:r>
              <a:rPr lang="en-US"/>
              <a:t>Click icon to add picture</a:t>
            </a:r>
          </a:p>
        </p:txBody>
      </p:sp>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805543"/>
            <a:ext cx="3374571" cy="5246913"/>
          </a:xfrm>
        </p:spPr>
        <p:txBody>
          <a:bodyPr/>
          <a:lstStyle/>
          <a:p>
            <a:r>
              <a:rPr lang="en-US"/>
              <a:t>Click icon to add picture</a:t>
            </a:r>
          </a:p>
        </p:txBody>
      </p:sp>
      <p:sp>
        <p:nvSpPr>
          <p:cNvPr id="3" name="Picture Placeholder 2">
            <a:extLst>
              <a:ext uri="{FF2B5EF4-FFF2-40B4-BE49-F238E27FC236}">
                <a16:creationId xmlns:a16="http://schemas.microsoft.com/office/drawing/2014/main" id="{60B3C39E-C57E-CB0B-506F-DB8D0A40FCEB}"/>
              </a:ext>
            </a:extLst>
          </p:cNvPr>
          <p:cNvSpPr>
            <a:spLocks noGrp="1"/>
          </p:cNvSpPr>
          <p:nvPr>
            <p:ph type="pic" sz="quarter" idx="15"/>
          </p:nvPr>
        </p:nvSpPr>
        <p:spPr>
          <a:xfrm>
            <a:off x="8229599" y="805543"/>
            <a:ext cx="3374571" cy="5246913"/>
          </a:xfrm>
        </p:spPr>
        <p:txBody>
          <a:bodyPr/>
          <a:lstStyle/>
          <a:p>
            <a:r>
              <a:rPr lang="en-US"/>
              <a:t>Click icon to add picture</a:t>
            </a:r>
          </a:p>
        </p:txBody>
      </p:sp>
      <p:sp>
        <p:nvSpPr>
          <p:cNvPr id="13" name="Rectangle 12">
            <a:extLst>
              <a:ext uri="{FF2B5EF4-FFF2-40B4-BE49-F238E27FC236}">
                <a16:creationId xmlns:a16="http://schemas.microsoft.com/office/drawing/2014/main" id="{553F63E2-3D06-1680-C294-EC33A4872C75}"/>
              </a:ext>
            </a:extLst>
          </p:cNvPr>
          <p:cNvSpPr/>
          <p:nvPr userDrawn="1"/>
        </p:nvSpPr>
        <p:spPr>
          <a:xfrm>
            <a:off x="1" y="5029200"/>
            <a:ext cx="1153886"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7026728" y="0"/>
            <a:ext cx="1959428"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297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s and Graphics Page 1">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D104A969-FFAA-353A-EFD5-AE165D11B92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195767051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3 pic slide 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1611086"/>
            <a:ext cx="3374571" cy="5246913"/>
          </a:xfrm>
        </p:spPr>
        <p:txBody>
          <a:bodyPr/>
          <a:lstStyle/>
          <a:p>
            <a:r>
              <a:rPr lang="en-US"/>
              <a:t>Click icon to add picture</a:t>
            </a:r>
          </a:p>
        </p:txBody>
      </p:sp>
      <p:sp>
        <p:nvSpPr>
          <p:cNvPr id="7" name="Freeform 6">
            <a:extLst>
              <a:ext uri="{FF2B5EF4-FFF2-40B4-BE49-F238E27FC236}">
                <a16:creationId xmlns:a16="http://schemas.microsoft.com/office/drawing/2014/main" id="{74D650E6-B7DC-C3AE-5485-FC1D1EBF7DFE}"/>
              </a:ext>
            </a:extLst>
          </p:cNvPr>
          <p:cNvSpPr>
            <a:spLocks noGrp="1"/>
          </p:cNvSpPr>
          <p:nvPr>
            <p:ph type="pic" sz="quarter" idx="15"/>
          </p:nvPr>
        </p:nvSpPr>
        <p:spPr>
          <a:xfrm>
            <a:off x="8229599" y="696687"/>
            <a:ext cx="3374571" cy="6161312"/>
          </a:xfrm>
          <a:custGeom>
            <a:avLst/>
            <a:gdLst>
              <a:gd name="connsiteX0" fmla="*/ 0 w 3374571"/>
              <a:gd name="connsiteY0" fmla="*/ 0 h 6161312"/>
              <a:gd name="connsiteX1" fmla="*/ 3374571 w 3374571"/>
              <a:gd name="connsiteY1" fmla="*/ 0 h 6161312"/>
              <a:gd name="connsiteX2" fmla="*/ 3374571 w 3374571"/>
              <a:gd name="connsiteY2" fmla="*/ 4332513 h 6161312"/>
              <a:gd name="connsiteX3" fmla="*/ 2808515 w 3374571"/>
              <a:gd name="connsiteY3" fmla="*/ 4332513 h 6161312"/>
              <a:gd name="connsiteX4" fmla="*/ 2808515 w 3374571"/>
              <a:gd name="connsiteY4" fmla="*/ 6161312 h 6161312"/>
              <a:gd name="connsiteX5" fmla="*/ 0 w 3374571"/>
              <a:gd name="connsiteY5" fmla="*/ 6161312 h 616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6161312">
                <a:moveTo>
                  <a:pt x="0" y="0"/>
                </a:moveTo>
                <a:lnTo>
                  <a:pt x="3374571" y="0"/>
                </a:lnTo>
                <a:lnTo>
                  <a:pt x="3374571" y="4332513"/>
                </a:lnTo>
                <a:lnTo>
                  <a:pt x="2808515" y="4332513"/>
                </a:lnTo>
                <a:lnTo>
                  <a:pt x="2808515" y="6161312"/>
                </a:lnTo>
                <a:lnTo>
                  <a:pt x="0" y="6161312"/>
                </a:lnTo>
                <a:close/>
              </a:path>
            </a:pathLst>
          </a:custGeom>
        </p:spPr>
        <p:txBody>
          <a:bodyPr wrap="square">
            <a:noAutofit/>
          </a:bodyPr>
          <a:lstStyle/>
          <a:p>
            <a:r>
              <a:rPr lang="en-US"/>
              <a:t>Click icon to add picture</a:t>
            </a:r>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1338940" y="3058886"/>
            <a:ext cx="1959428" cy="3799114"/>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069242D9-2A4A-9BB1-597A-89A6A3A67B63}"/>
              </a:ext>
            </a:extLst>
          </p:cNvPr>
          <p:cNvSpPr>
            <a:spLocks noGrp="1"/>
          </p:cNvSpPr>
          <p:nvPr>
            <p:ph type="pic" sz="quarter" idx="16"/>
          </p:nvPr>
        </p:nvSpPr>
        <p:spPr>
          <a:xfrm>
            <a:off x="587826" y="1"/>
            <a:ext cx="3374571" cy="6858000"/>
          </a:xfrm>
        </p:spPr>
        <p:txBody>
          <a:bodyPr/>
          <a:lstStyle/>
          <a:p>
            <a:r>
              <a:rPr lang="en-US"/>
              <a:t>Click icon to add picture</a:t>
            </a:r>
          </a:p>
        </p:txBody>
      </p:sp>
      <p:sp>
        <p:nvSpPr>
          <p:cNvPr id="5" name="Rectangle 4">
            <a:extLst>
              <a:ext uri="{FF2B5EF4-FFF2-40B4-BE49-F238E27FC236}">
                <a16:creationId xmlns:a16="http://schemas.microsoft.com/office/drawing/2014/main" id="{F7E8DD1F-BEC5-D749-D2FE-FBECB9696168}"/>
              </a:ext>
            </a:extLst>
          </p:cNvPr>
          <p:cNvSpPr/>
          <p:nvPr userDrawn="1"/>
        </p:nvSpPr>
        <p:spPr>
          <a:xfrm>
            <a:off x="3200403" y="1012371"/>
            <a:ext cx="1959428" cy="5845629"/>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2BBF9-5C43-27ED-5892-5DC00411174D}"/>
              </a:ext>
            </a:extLst>
          </p:cNvPr>
          <p:cNvSpPr/>
          <p:nvPr userDrawn="1"/>
        </p:nvSpPr>
        <p:spPr>
          <a:xfrm>
            <a:off x="11038114" y="5029200"/>
            <a:ext cx="1153886" cy="18288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76433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AA8F-2116-52BD-77E1-CBBD0F9BB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5479C5-DA84-6982-3005-1310B2D3F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0F83E7-47BE-5AB3-7E7B-17FFF5391F99}"/>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621FFED9-1D70-5B75-501A-DB4846A8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F2CF-4F09-704E-1EF2-C162B63EB3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27574578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D6AD-8708-93DD-4C20-5D9977521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C55E7-C79C-1BA8-32C9-A800C67848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BC46A-E473-9768-93D0-1EED05A2F148}"/>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ED12472D-E377-6EFF-F3A1-85E46C10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CA018-2B99-5480-E80C-F71A21960BF3}"/>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21737001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CEF8-FCF1-0489-3F90-AF4C7CC59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1428F1-311D-2D24-B7F2-2BCC0012C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F6F941-152F-F6DF-6222-CD3534AC41A2}"/>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CCC38917-DF0F-00A5-7482-5B47FE02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407B-62D1-BCC3-FCE4-2DB4A0C8724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4100065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3F3F-13E4-E804-4C9A-041DFE2AC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052B8-A0DE-8056-2441-72C6EE2C4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9E49E-8ABB-4539-6336-39EDB5EAAA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A89B54-D160-7424-7D36-9D67C4E0F59F}"/>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ED3A7E9B-C903-7CB0-0989-C449069AA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5ECA6-1F2A-2E1B-83F7-9C0BD1E0828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14520743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E1FD-892B-F5EC-4EF3-0EA9575DD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40B86-1C0A-7FA3-AE0D-61E34EA86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1BA400-892A-9B7A-BBEA-A2B601BB99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9F1D4A-A26A-D2C3-665C-F87F008B7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878D6D-16CB-ABC2-F625-14DEF8C82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ECA688-B61E-9503-E426-DE603516C286}"/>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8" name="Footer Placeholder 7">
            <a:extLst>
              <a:ext uri="{FF2B5EF4-FFF2-40B4-BE49-F238E27FC236}">
                <a16:creationId xmlns:a16="http://schemas.microsoft.com/office/drawing/2014/main" id="{09A01C53-229A-5D16-2E49-27EADF22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618B-1D70-6B86-A8E9-659EDFE9576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2134571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CA85-F6C4-32A1-33D9-198C51C466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E6EE3-4536-17B5-5065-D8758B2BCF4A}"/>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4" name="Footer Placeholder 3">
            <a:extLst>
              <a:ext uri="{FF2B5EF4-FFF2-40B4-BE49-F238E27FC236}">
                <a16:creationId xmlns:a16="http://schemas.microsoft.com/office/drawing/2014/main" id="{6C7F41C5-4EBB-E780-CDF9-C06F48255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14738-B8B8-C87E-67B6-0B08FD31FD16}"/>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28568257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01AD3-9364-5905-BB46-8066B84A702E}"/>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3" name="Footer Placeholder 2">
            <a:extLst>
              <a:ext uri="{FF2B5EF4-FFF2-40B4-BE49-F238E27FC236}">
                <a16:creationId xmlns:a16="http://schemas.microsoft.com/office/drawing/2014/main" id="{630099A4-FDE1-960C-DA2C-22B8E5906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6EAC6-024B-7E76-A332-891B2AB970E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1681092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707D-CCF4-B5A0-852E-CB8B2D3C2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1F2788-5601-CC87-B711-D3FF88FD1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FF9F9-232D-3DA5-9762-61BB7E9BE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CEED5D-1092-71DD-3E0E-AB1EA0581047}"/>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079FEFA0-19EE-10EB-36AD-DEFAD4034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8CD4F-F09D-7B87-C7A3-EE00BDBC47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48364914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8933-8F37-B1A4-0E95-D4CCEDF78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A2001-1946-0DF4-A117-7AEA73CC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7B1B05-3A72-9D5F-F078-49AE5FFE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547A1-EB6A-1076-5E34-35BF329D3684}"/>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D371504B-FA37-21F2-7A3A-1F6FD8068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93CDA-6F46-902C-28A9-12D8B68F59C1}"/>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07159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and Graphics Page 2">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725488"/>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1233020"/>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6673AE6D-65E7-E7BD-3A83-F87E93A98C01}"/>
              </a:ext>
            </a:extLst>
          </p:cNvPr>
          <p:cNvSpPr>
            <a:spLocks noGrp="1"/>
          </p:cNvSpPr>
          <p:nvPr>
            <p:ph type="body" sz="quarter" idx="21" hasCustomPrompt="1"/>
          </p:nvPr>
        </p:nvSpPr>
        <p:spPr>
          <a:xfrm>
            <a:off x="620189" y="3234772"/>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1" name="Text Placeholder 12">
            <a:extLst>
              <a:ext uri="{FF2B5EF4-FFF2-40B4-BE49-F238E27FC236}">
                <a16:creationId xmlns:a16="http://schemas.microsoft.com/office/drawing/2014/main" id="{DDA19D52-FE19-770A-8506-51B9883C4DAB}"/>
              </a:ext>
            </a:extLst>
          </p:cNvPr>
          <p:cNvSpPr>
            <a:spLocks noGrp="1"/>
          </p:cNvSpPr>
          <p:nvPr>
            <p:ph type="body" sz="quarter" idx="22" hasCustomPrompt="1"/>
          </p:nvPr>
        </p:nvSpPr>
        <p:spPr>
          <a:xfrm>
            <a:off x="620188" y="3742304"/>
            <a:ext cx="7247905" cy="1994274"/>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176179675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660-A435-F0D5-8110-798CE8E10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5DB1E1-530E-509C-60B4-06EEDE134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D7796-5EBD-9543-2AB9-50168F2D8383}"/>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F85E1DBE-78BE-CAA2-49CB-308514899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24E18-2DDE-9F21-5A23-EFC5291E664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48976135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1E485-DD00-491C-6057-F482398EEE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9CE29-7919-F28F-961F-FBD717748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D18D7-3F80-2856-E92F-5CA26C8C522E}"/>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E06D6297-C592-785D-484B-12F1DC7A2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7675-E06F-A7BE-36D2-6DBA7D2EC3B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78420013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8" name="Picture 7">
            <a:extLst>
              <a:ext uri="{FF2B5EF4-FFF2-40B4-BE49-F238E27FC236}">
                <a16:creationId xmlns:a16="http://schemas.microsoft.com/office/drawing/2014/main" id="{58E67079-080D-18EF-4773-C361B6F8B0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1504" y="1956392"/>
            <a:ext cx="4331282" cy="3330850"/>
          </a:xfrm>
          <a:prstGeom prst="rect">
            <a:avLst/>
          </a:prstGeom>
        </p:spPr>
      </p:pic>
    </p:spTree>
    <p:extLst>
      <p:ext uri="{BB962C8B-B14F-4D97-AF65-F5344CB8AC3E}">
        <p14:creationId xmlns:p14="http://schemas.microsoft.com/office/powerpoint/2010/main" val="105639311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2" name="Picture 1">
            <a:extLst>
              <a:ext uri="{FF2B5EF4-FFF2-40B4-BE49-F238E27FC236}">
                <a16:creationId xmlns:a16="http://schemas.microsoft.com/office/drawing/2014/main" id="{30E53F39-E253-6D36-02F7-83413BE341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791" y="726831"/>
            <a:ext cx="1529310" cy="6858000"/>
          </a:xfrm>
          <a:prstGeom prst="rect">
            <a:avLst/>
          </a:prstGeom>
        </p:spPr>
      </p:pic>
    </p:spTree>
    <p:extLst>
      <p:ext uri="{BB962C8B-B14F-4D97-AF65-F5344CB8AC3E}">
        <p14:creationId xmlns:p14="http://schemas.microsoft.com/office/powerpoint/2010/main" val="111298341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14489" t="40153" r="24906" b="22230"/>
          <a:stretch/>
        </p:blipFill>
        <p:spPr>
          <a:xfrm>
            <a:off x="-3" y="-1"/>
            <a:ext cx="12402727" cy="6976533"/>
          </a:xfrm>
          <a:prstGeom prst="rect">
            <a:avLst/>
          </a:prstGeom>
        </p:spPr>
      </p:pic>
      <p:pic>
        <p:nvPicPr>
          <p:cNvPr id="5" name="Picture 4">
            <a:extLst>
              <a:ext uri="{FF2B5EF4-FFF2-40B4-BE49-F238E27FC236}">
                <a16:creationId xmlns:a16="http://schemas.microsoft.com/office/drawing/2014/main" id="{DCA05A20-3885-E6A7-F93C-9785582D0A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4063" y="4731744"/>
            <a:ext cx="2547937" cy="195942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F3F3F1"/>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F3F3F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Tree>
    <p:extLst>
      <p:ext uri="{BB962C8B-B14F-4D97-AF65-F5344CB8AC3E}">
        <p14:creationId xmlns:p14="http://schemas.microsoft.com/office/powerpoint/2010/main" val="241096184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Breaker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84D151-DD0D-71D3-7C80-2718D00CF313}"/>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8047" t="49100" r="32379" b="13922"/>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599D82C-14F3-379C-A24C-4FF7DB2FFF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1F2B5D"/>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Tree>
    <p:extLst>
      <p:ext uri="{BB962C8B-B14F-4D97-AF65-F5344CB8AC3E}">
        <p14:creationId xmlns:p14="http://schemas.microsoft.com/office/powerpoint/2010/main" val="192525067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reaker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966CDB-D41B-C047-86BD-255AB099FC73}"/>
              </a:ext>
            </a:extLst>
          </p:cNvPr>
          <p:cNvPicPr>
            <a:picLocks noChangeAspect="1"/>
          </p:cNvPicPr>
          <p:nvPr userDrawn="1"/>
        </p:nvPicPr>
        <p:blipFill rotWithShape="1">
          <a:blip r:embed="rId2" cstate="email">
            <a:alphaModFix amt="8000"/>
            <a:extLst>
              <a:ext uri="{28A0092B-C50C-407E-A947-70E740481C1C}">
                <a14:useLocalDpi xmlns:a14="http://schemas.microsoft.com/office/drawing/2010/main"/>
              </a:ext>
            </a:extLst>
          </a:blip>
          <a:srcRect l="2894" t="41727" r="37530" b="21296"/>
          <a:stretch/>
        </p:blipFill>
        <p:spPr>
          <a:xfrm>
            <a:off x="-3" y="-1"/>
            <a:ext cx="12192000" cy="685800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1F2B5D"/>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pic>
        <p:nvPicPr>
          <p:cNvPr id="10" name="Picture 9">
            <a:extLst>
              <a:ext uri="{FF2B5EF4-FFF2-40B4-BE49-F238E27FC236}">
                <a16:creationId xmlns:a16="http://schemas.microsoft.com/office/drawing/2014/main" id="{475334D7-42DD-5B96-8498-452A735BCF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
        <p:nvSpPr>
          <p:cNvPr id="2" name="Text Placeholder 12">
            <a:extLst>
              <a:ext uri="{FF2B5EF4-FFF2-40B4-BE49-F238E27FC236}">
                <a16:creationId xmlns:a16="http://schemas.microsoft.com/office/drawing/2014/main" id="{A460F001-C272-2BAC-806D-BD0839C760D4}"/>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Tree>
    <p:extLst>
      <p:ext uri="{BB962C8B-B14F-4D97-AF65-F5344CB8AC3E}">
        <p14:creationId xmlns:p14="http://schemas.microsoft.com/office/powerpoint/2010/main" val="341391399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reaker P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B77DEA-227A-C72E-A2C8-81EA7405E95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l="20384" t="31111" r="8011" b="23148"/>
          <a:stretch/>
        </p:blipFill>
        <p:spPr>
          <a:xfrm>
            <a:off x="-1" y="-85725"/>
            <a:ext cx="12192001" cy="7058025"/>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1F2B5D"/>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31CBDED5-E4A0-5535-E5B5-D8B86A762B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203054230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Breaker Pag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1F2B5D"/>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324170365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Breaker Page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1F2B5D"/>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2231937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and Graphics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2" name="Text Placeholder 10">
            <a:extLst>
              <a:ext uri="{FF2B5EF4-FFF2-40B4-BE49-F238E27FC236}">
                <a16:creationId xmlns:a16="http://schemas.microsoft.com/office/drawing/2014/main" id="{000AEDC0-BB1A-13ED-1DBE-1D11FF21240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66580582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Las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228302"/>
          </a:xfrm>
          <a:prstGeom prst="rect">
            <a:avLst/>
          </a:prstGeom>
          <a:noFill/>
        </p:spPr>
        <p:txBody>
          <a:bodyPr wrap="square" rtlCol="0">
            <a:spAutoFit/>
          </a:bodyPr>
          <a:lstStyle/>
          <a:p>
            <a:pPr>
              <a:lnSpc>
                <a:spcPct val="110000"/>
              </a:lnSpc>
            </a:pPr>
            <a:r>
              <a:rPr lang="en-US" sz="1800" b="1" i="0" dirty="0">
                <a:solidFill>
                  <a:srgbClr val="1F2B5D"/>
                </a:solidFill>
                <a:latin typeface="Roboto Serif" pitchFamily="2" charset="0"/>
                <a:ea typeface="Roboto" panose="02000000000000000000" pitchFamily="2" charset="0"/>
                <a:cs typeface="Roboto Serif" pitchFamily="2" charset="0"/>
              </a:rPr>
              <a:t>Alice Public Relations</a:t>
            </a:r>
          </a:p>
          <a:p>
            <a:pPr>
              <a:lnSpc>
                <a:spcPct val="110000"/>
              </a:lnSpc>
            </a:pPr>
            <a:r>
              <a:rPr lang="en-US" sz="1800" b="0" i="0" dirty="0">
                <a:solidFill>
                  <a:srgbClr val="1F2B5D"/>
                </a:solidFill>
                <a:latin typeface="Roboto Serif" pitchFamily="2" charset="0"/>
                <a:ea typeface="Roboto" panose="02000000000000000000" pitchFamily="2" charset="0"/>
                <a:cs typeface="Roboto Serif" pitchFamily="2" charset="0"/>
              </a:rPr>
              <a:t>10 Fortescue Lane</a:t>
            </a:r>
          </a:p>
          <a:p>
            <a:pPr>
              <a:lnSpc>
                <a:spcPct val="110000"/>
              </a:lnSpc>
            </a:pPr>
            <a:r>
              <a:rPr lang="en-US" sz="1800" b="0" i="0" dirty="0">
                <a:solidFill>
                  <a:srgbClr val="1F2B5D"/>
                </a:solidFill>
                <a:latin typeface="Roboto Serif" pitchFamily="2" charset="0"/>
                <a:ea typeface="Roboto" panose="02000000000000000000" pitchFamily="2" charset="0"/>
                <a:cs typeface="Roboto Serif" pitchFamily="2" charset="0"/>
              </a:rPr>
              <a:t>Mountpleasant Avenue Lower</a:t>
            </a:r>
          </a:p>
          <a:p>
            <a:pPr>
              <a:lnSpc>
                <a:spcPct val="110000"/>
              </a:lnSpc>
            </a:pPr>
            <a:r>
              <a:rPr lang="en-US" sz="1800" b="0" i="0" dirty="0">
                <a:solidFill>
                  <a:srgbClr val="1F2B5D"/>
                </a:solidFill>
                <a:latin typeface="Roboto Serif" pitchFamily="2" charset="0"/>
                <a:ea typeface="Roboto" panose="02000000000000000000" pitchFamily="2" charset="0"/>
                <a:cs typeface="Roboto Serif" pitchFamily="2" charset="0"/>
              </a:rPr>
              <a:t>Dublin D06 X4W7</a:t>
            </a:r>
          </a:p>
          <a:p>
            <a:pPr>
              <a:lnSpc>
                <a:spcPct val="110000"/>
              </a:lnSpc>
            </a:pPr>
            <a:r>
              <a:rPr lang="en-US" sz="1800" b="0" i="0" dirty="0">
                <a:solidFill>
                  <a:srgbClr val="1F2B5D"/>
                </a:solidFill>
                <a:latin typeface="Roboto Serif" pitchFamily="2" charset="0"/>
                <a:ea typeface="Roboto" panose="02000000000000000000" pitchFamily="2" charset="0"/>
                <a:cs typeface="Roboto Serif" pitchFamily="2" charset="0"/>
              </a:rPr>
              <a:t>Ireland</a:t>
            </a:r>
          </a:p>
          <a:p>
            <a:pPr>
              <a:lnSpc>
                <a:spcPct val="110000"/>
              </a:lnSpc>
            </a:pPr>
            <a:endParaRPr lang="en-US" sz="1800" b="0" i="0" dirty="0">
              <a:solidFill>
                <a:srgbClr val="1F2B5D"/>
              </a:solidFill>
              <a:latin typeface="Roboto Serif" pitchFamily="2" charset="0"/>
              <a:ea typeface="Roboto" panose="02000000000000000000" pitchFamily="2" charset="0"/>
              <a:cs typeface="Roboto Serif" pitchFamily="2" charset="0"/>
            </a:endParaRPr>
          </a:p>
          <a:p>
            <a:r>
              <a:rPr lang="en-US" sz="2000" b="1" i="0" dirty="0">
                <a:solidFill>
                  <a:srgbClr val="1F2B5D"/>
                </a:solidFill>
                <a:latin typeface="Roboto Serif" pitchFamily="2" charset="0"/>
                <a:ea typeface="Roboto" panose="02000000000000000000" pitchFamily="2" charset="0"/>
                <a:cs typeface="Roboto Serif"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dirty="0">
                <a:solidFill>
                  <a:srgbClr val="1F2B5D"/>
                </a:solidFill>
                <a:latin typeface="Roboto Serif" pitchFamily="2" charset="0"/>
                <a:ea typeface="Roboto" panose="02000000000000000000" pitchFamily="2" charset="0"/>
                <a:cs typeface="Roboto Serif" pitchFamily="2" charset="0"/>
              </a:rPr>
              <a:t>Tel: </a:t>
            </a:r>
            <a:r>
              <a:rPr lang="en-US" sz="1800" b="0" i="0" dirty="0">
                <a:solidFill>
                  <a:srgbClr val="1F2B5D"/>
                </a:solidFill>
                <a:latin typeface="Roboto Serif" pitchFamily="2" charset="0"/>
                <a:ea typeface="Roboto" panose="02000000000000000000" pitchFamily="2" charset="0"/>
                <a:cs typeface="Roboto Serif" pitchFamily="2" charset="0"/>
              </a:rPr>
              <a:t>+353 1 558 2151</a:t>
            </a:r>
          </a:p>
          <a:p>
            <a:pPr>
              <a:lnSpc>
                <a:spcPct val="110000"/>
              </a:lnSpc>
            </a:pPr>
            <a:r>
              <a:rPr lang="en-US" sz="1800" b="1" i="0" dirty="0">
                <a:solidFill>
                  <a:srgbClr val="1F2B5D"/>
                </a:solidFill>
                <a:latin typeface="Roboto Serif" pitchFamily="2" charset="0"/>
                <a:ea typeface="Roboto" panose="02000000000000000000" pitchFamily="2" charset="0"/>
                <a:cs typeface="Roboto Serif" pitchFamily="2" charset="0"/>
              </a:rPr>
              <a:t>Email: </a:t>
            </a:r>
            <a:r>
              <a:rPr lang="en-US" sz="1800" b="0" i="0" dirty="0" err="1">
                <a:solidFill>
                  <a:srgbClr val="1F2B5D"/>
                </a:solidFill>
                <a:latin typeface="Roboto Serif" pitchFamily="2" charset="0"/>
                <a:ea typeface="Roboto" panose="02000000000000000000" pitchFamily="2" charset="0"/>
                <a:cs typeface="Roboto Serif" pitchFamily="2" charset="0"/>
              </a:rPr>
              <a:t>info@alicepr.com</a:t>
            </a:r>
            <a:endParaRPr lang="en-US" sz="1800" b="0" i="0" dirty="0">
              <a:solidFill>
                <a:srgbClr val="1F2B5D"/>
              </a:solidFill>
              <a:latin typeface="Roboto Serif" pitchFamily="2" charset="0"/>
              <a:ea typeface="Roboto" panose="02000000000000000000" pitchFamily="2" charset="0"/>
              <a:cs typeface="Roboto Serif" pitchFamily="2" charset="0"/>
            </a:endParaRPr>
          </a:p>
          <a:p>
            <a:pPr>
              <a:lnSpc>
                <a:spcPct val="110000"/>
              </a:lnSpc>
            </a:pPr>
            <a:endParaRPr lang="en-US" sz="1800" b="0" i="0" dirty="0">
              <a:solidFill>
                <a:srgbClr val="1F2B5D"/>
              </a:solidFill>
              <a:latin typeface="Roboto Serif" pitchFamily="2" charset="0"/>
              <a:ea typeface="Roboto" panose="02000000000000000000" pitchFamily="2" charset="0"/>
              <a:cs typeface="Roboto Serif" pitchFamily="2" charset="0"/>
            </a:endParaRPr>
          </a:p>
          <a:p>
            <a:r>
              <a:rPr lang="en-US" sz="2000" b="1" i="0" dirty="0">
                <a:solidFill>
                  <a:srgbClr val="1F2B5D"/>
                </a:solidFill>
                <a:latin typeface="Roboto Serif" pitchFamily="2" charset="0"/>
                <a:ea typeface="Roboto" panose="02000000000000000000" pitchFamily="2" charset="0"/>
                <a:cs typeface="Roboto Serif" pitchFamily="2" charset="0"/>
              </a:rPr>
              <a:t> </a:t>
            </a:r>
          </a:p>
        </p:txBody>
      </p:sp>
      <p:pic>
        <p:nvPicPr>
          <p:cNvPr id="18" name="Picture 17">
            <a:extLst>
              <a:ext uri="{FF2B5EF4-FFF2-40B4-BE49-F238E27FC236}">
                <a16:creationId xmlns:a16="http://schemas.microsoft.com/office/drawing/2014/main" id="{01179B05-61A6-B2E4-B154-89AFAEF8D1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pic>
        <p:nvPicPr>
          <p:cNvPr id="20" name="Picture 19">
            <a:extLst>
              <a:ext uri="{FF2B5EF4-FFF2-40B4-BE49-F238E27FC236}">
                <a16:creationId xmlns:a16="http://schemas.microsoft.com/office/drawing/2014/main" id="{095F6F0F-B196-8FAF-D111-82689BFC3A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92599" y="4286248"/>
            <a:ext cx="457492" cy="457492"/>
          </a:xfrm>
          <a:prstGeom prst="rect">
            <a:avLst/>
          </a:prstGeom>
        </p:spPr>
      </p:pic>
      <p:pic>
        <p:nvPicPr>
          <p:cNvPr id="22" name="Picture 21">
            <a:extLst>
              <a:ext uri="{FF2B5EF4-FFF2-40B4-BE49-F238E27FC236}">
                <a16:creationId xmlns:a16="http://schemas.microsoft.com/office/drawing/2014/main" id="{B31DDD3F-6BE7-00F7-861A-B361716B02A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50049" y="4286248"/>
            <a:ext cx="457492" cy="457492"/>
          </a:xfrm>
          <a:prstGeom prst="rect">
            <a:avLst/>
          </a:prstGeom>
        </p:spPr>
      </p:pic>
      <p:pic>
        <p:nvPicPr>
          <p:cNvPr id="24" name="Picture 23">
            <a:extLst>
              <a:ext uri="{FF2B5EF4-FFF2-40B4-BE49-F238E27FC236}">
                <a16:creationId xmlns:a16="http://schemas.microsoft.com/office/drawing/2014/main" id="{F6E02AB9-C35D-FAA9-EF73-BD1245ABD70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8798" y="4286247"/>
            <a:ext cx="457491" cy="457491"/>
          </a:xfrm>
          <a:prstGeom prst="rect">
            <a:avLst/>
          </a:prstGeom>
        </p:spPr>
      </p:pic>
      <p:pic>
        <p:nvPicPr>
          <p:cNvPr id="26" name="Picture 25">
            <a:extLst>
              <a:ext uri="{FF2B5EF4-FFF2-40B4-BE49-F238E27FC236}">
                <a16:creationId xmlns:a16="http://schemas.microsoft.com/office/drawing/2014/main" id="{62B1BD5A-66B8-D9F8-6A4B-1A3AA103F59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7875" y="4286248"/>
            <a:ext cx="457491" cy="457491"/>
          </a:xfrm>
          <a:prstGeom prst="rect">
            <a:avLst/>
          </a:prstGeom>
        </p:spPr>
      </p:pic>
    </p:spTree>
    <p:extLst>
      <p:ext uri="{BB962C8B-B14F-4D97-AF65-F5344CB8AC3E}">
        <p14:creationId xmlns:p14="http://schemas.microsoft.com/office/powerpoint/2010/main" val="28825931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Las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dirty="0">
                <a:solidFill>
                  <a:schemeClr val="bg1"/>
                </a:solidFill>
                <a:latin typeface="Roboto Serif" pitchFamily="2" charset="0"/>
                <a:ea typeface="Roboto" panose="02000000000000000000" pitchFamily="2" charset="0"/>
                <a:cs typeface="Roboto Serif" pitchFamily="2" charset="0"/>
              </a:rPr>
              <a:t>Alice Public Relations</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10 Fortescue Lane</a:t>
            </a:r>
          </a:p>
          <a:p>
            <a:pPr>
              <a:lnSpc>
                <a:spcPct val="110000"/>
              </a:lnSpc>
            </a:pPr>
            <a:r>
              <a:rPr lang="en-US" sz="1800" b="0" i="0" dirty="0" err="1">
                <a:solidFill>
                  <a:schemeClr val="bg1"/>
                </a:solidFill>
                <a:latin typeface="Roboto Serif" pitchFamily="2" charset="0"/>
                <a:ea typeface="Roboto" panose="02000000000000000000" pitchFamily="2" charset="0"/>
                <a:cs typeface="Roboto Serif" pitchFamily="2" charset="0"/>
              </a:rPr>
              <a:t>Mountpleasant</a:t>
            </a:r>
            <a:r>
              <a:rPr lang="en-US" sz="1800" b="0" i="0" dirty="0">
                <a:solidFill>
                  <a:schemeClr val="bg1"/>
                </a:solidFill>
                <a:latin typeface="Roboto Serif" pitchFamily="2" charset="0"/>
                <a:ea typeface="Roboto" panose="02000000000000000000" pitchFamily="2" charset="0"/>
                <a:cs typeface="Roboto Serif" pitchFamily="2" charset="0"/>
              </a:rPr>
              <a:t> Avenue </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Lower</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Dublin D06 X4W7</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Ireland</a:t>
            </a:r>
          </a:p>
          <a:p>
            <a:pPr>
              <a:lnSpc>
                <a:spcPct val="110000"/>
              </a:lnSpc>
            </a:pPr>
            <a:endParaRPr lang="en-US" sz="1800" b="0" i="0" dirty="0">
              <a:solidFill>
                <a:schemeClr val="bg1"/>
              </a:solidFill>
              <a:latin typeface="Roboto Serif" pitchFamily="2" charset="0"/>
              <a:ea typeface="Roboto" panose="02000000000000000000" pitchFamily="2" charset="0"/>
              <a:cs typeface="Roboto Serif" pitchFamily="2" charset="0"/>
            </a:endParaRPr>
          </a:p>
          <a:p>
            <a:r>
              <a:rPr lang="en-US" sz="2000" b="1" i="0" dirty="0">
                <a:solidFill>
                  <a:schemeClr val="bg1"/>
                </a:solidFill>
                <a:latin typeface="Roboto Serif" pitchFamily="2" charset="0"/>
                <a:ea typeface="Roboto" panose="02000000000000000000" pitchFamily="2" charset="0"/>
                <a:cs typeface="Roboto Serif"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dirty="0">
                <a:solidFill>
                  <a:schemeClr val="bg1"/>
                </a:solidFill>
                <a:latin typeface="Roboto Serif" pitchFamily="2" charset="0"/>
                <a:ea typeface="Roboto" panose="02000000000000000000" pitchFamily="2" charset="0"/>
                <a:cs typeface="Roboto Serif" pitchFamily="2" charset="0"/>
              </a:rPr>
              <a:t>Tel: </a:t>
            </a:r>
            <a:r>
              <a:rPr lang="en-US" sz="1800" b="0" i="0" dirty="0">
                <a:solidFill>
                  <a:schemeClr val="bg1"/>
                </a:solidFill>
                <a:latin typeface="Roboto Serif" pitchFamily="2" charset="0"/>
                <a:ea typeface="Roboto" panose="02000000000000000000" pitchFamily="2" charset="0"/>
                <a:cs typeface="Roboto Serif" pitchFamily="2" charset="0"/>
              </a:rPr>
              <a:t>+353 1 558 2151</a:t>
            </a:r>
          </a:p>
          <a:p>
            <a:pPr>
              <a:lnSpc>
                <a:spcPct val="110000"/>
              </a:lnSpc>
            </a:pPr>
            <a:r>
              <a:rPr lang="en-US" sz="1800" b="1" i="0" dirty="0">
                <a:solidFill>
                  <a:schemeClr val="bg1"/>
                </a:solidFill>
                <a:latin typeface="Roboto Serif" pitchFamily="2" charset="0"/>
                <a:ea typeface="Roboto" panose="02000000000000000000" pitchFamily="2" charset="0"/>
                <a:cs typeface="Roboto Serif" pitchFamily="2" charset="0"/>
              </a:rPr>
              <a:t>Email: </a:t>
            </a:r>
            <a:r>
              <a:rPr lang="en-US" sz="1800" b="0" i="0" dirty="0" err="1">
                <a:solidFill>
                  <a:schemeClr val="bg1"/>
                </a:solidFill>
                <a:latin typeface="Roboto Serif" pitchFamily="2" charset="0"/>
                <a:ea typeface="Roboto" panose="02000000000000000000" pitchFamily="2" charset="0"/>
                <a:cs typeface="Roboto Serif" pitchFamily="2" charset="0"/>
              </a:rPr>
              <a:t>info@alicepr.com</a:t>
            </a:r>
            <a:endParaRPr lang="en-US" sz="1800" b="0" i="0" dirty="0">
              <a:solidFill>
                <a:schemeClr val="bg1"/>
              </a:solidFill>
              <a:latin typeface="Roboto Serif" pitchFamily="2" charset="0"/>
              <a:ea typeface="Roboto" panose="02000000000000000000" pitchFamily="2" charset="0"/>
              <a:cs typeface="Roboto Serif" pitchFamily="2" charset="0"/>
            </a:endParaRPr>
          </a:p>
          <a:p>
            <a:pPr>
              <a:lnSpc>
                <a:spcPct val="110000"/>
              </a:lnSpc>
            </a:pPr>
            <a:endParaRPr lang="en-US" sz="1800" b="0" i="0" dirty="0">
              <a:solidFill>
                <a:schemeClr val="bg1"/>
              </a:solidFill>
              <a:latin typeface="Roboto Serif" pitchFamily="2" charset="0"/>
              <a:ea typeface="Roboto" panose="02000000000000000000" pitchFamily="2" charset="0"/>
              <a:cs typeface="Roboto Serif" pitchFamily="2" charset="0"/>
            </a:endParaRPr>
          </a:p>
          <a:p>
            <a:r>
              <a:rPr lang="en-US" sz="2000" b="1" i="0" dirty="0">
                <a:solidFill>
                  <a:schemeClr val="bg1"/>
                </a:solidFill>
                <a:latin typeface="Roboto Serif" pitchFamily="2" charset="0"/>
                <a:ea typeface="Roboto" panose="02000000000000000000" pitchFamily="2" charset="0"/>
                <a:cs typeface="Roboto Serif"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406318365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9E2A2A-001F-FD72-5D20-C879F7236A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1" i="0">
                <a:solidFill>
                  <a:srgbClr val="1F2B5D"/>
                </a:solidFill>
                <a:latin typeface="Roboto Serif" pitchFamily="2" charset="0"/>
                <a:cs typeface="Roboto Serif" pitchFamily="2" charset="0"/>
              </a:defRPr>
            </a:lvl1pPr>
          </a:lstStyle>
          <a:p>
            <a:pPr lvl="0"/>
            <a:r>
              <a:rPr lang="en-GB" dirty="0"/>
              <a:t>Presentation Slide </a:t>
            </a:r>
            <a:br>
              <a:rPr lang="en-GB" dirty="0"/>
            </a:br>
            <a:r>
              <a:rPr lang="en-GB" dirty="0"/>
              <a:t>Heading Goes Here</a:t>
            </a:r>
          </a:p>
          <a:p>
            <a:pPr lvl="0"/>
            <a:endParaRPr lang="en-GB" dirty="0"/>
          </a:p>
        </p:txBody>
      </p:sp>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Tree>
    <p:extLst>
      <p:ext uri="{BB962C8B-B14F-4D97-AF65-F5344CB8AC3E}">
        <p14:creationId xmlns:p14="http://schemas.microsoft.com/office/powerpoint/2010/main" val="95405903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002C0016-E042-A7EC-0FD1-E6931EC734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92371966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dirty="0"/>
              <a:t>Presentation Slide </a:t>
            </a:r>
            <a:br>
              <a:rPr lang="en-GB" dirty="0"/>
            </a:br>
            <a:r>
              <a:rPr lang="en-GB" dirty="0"/>
              <a:t>Heading Goes Here</a:t>
            </a:r>
          </a:p>
          <a:p>
            <a:pPr lvl="0"/>
            <a:endParaRPr lang="en-GB" dirty="0"/>
          </a:p>
        </p:txBody>
      </p:sp>
      <p:sp>
        <p:nvSpPr>
          <p:cNvPr id="9" name="Text Placeholder 12">
            <a:extLst>
              <a:ext uri="{FF2B5EF4-FFF2-40B4-BE49-F238E27FC236}">
                <a16:creationId xmlns:a16="http://schemas.microsoft.com/office/drawing/2014/main" id="{BD48FE90-1493-2FB6-07FC-D0A50AA676F6}"/>
              </a:ext>
            </a:extLst>
          </p:cNvPr>
          <p:cNvSpPr>
            <a:spLocks noGrp="1"/>
          </p:cNvSpPr>
          <p:nvPr>
            <p:ph type="body" sz="quarter" idx="19" hasCustomPrompt="1"/>
          </p:nvPr>
        </p:nvSpPr>
        <p:spPr>
          <a:xfrm>
            <a:off x="620189" y="2368645"/>
            <a:ext cx="8578850"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7C1BD6D1-BE90-E984-D159-5C956F2DBF5D}"/>
              </a:ext>
            </a:extLst>
          </p:cNvPr>
          <p:cNvSpPr>
            <a:spLocks noGrp="1"/>
          </p:cNvSpPr>
          <p:nvPr>
            <p:ph type="body" sz="quarter" idx="18" hasCustomPrompt="1"/>
          </p:nvPr>
        </p:nvSpPr>
        <p:spPr>
          <a:xfrm>
            <a:off x="620189" y="4136958"/>
            <a:ext cx="8578850"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4" name="Text Placeholder 12">
            <a:extLst>
              <a:ext uri="{FF2B5EF4-FFF2-40B4-BE49-F238E27FC236}">
                <a16:creationId xmlns:a16="http://schemas.microsoft.com/office/drawing/2014/main" id="{4D93C92B-118F-B629-FDBD-F1024F188526}"/>
              </a:ext>
            </a:extLst>
          </p:cNvPr>
          <p:cNvSpPr>
            <a:spLocks noGrp="1"/>
          </p:cNvSpPr>
          <p:nvPr>
            <p:ph type="body" sz="quarter" idx="20" hasCustomPrompt="1"/>
          </p:nvPr>
        </p:nvSpPr>
        <p:spPr>
          <a:xfrm>
            <a:off x="620188" y="2876177"/>
            <a:ext cx="9789086"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0EE258B6-E560-6486-97B9-5427CBE5D374}"/>
              </a:ext>
            </a:extLst>
          </p:cNvPr>
          <p:cNvSpPr>
            <a:spLocks noGrp="1"/>
          </p:cNvSpPr>
          <p:nvPr>
            <p:ph type="body" sz="quarter" idx="21" hasCustomPrompt="1"/>
          </p:nvPr>
        </p:nvSpPr>
        <p:spPr>
          <a:xfrm>
            <a:off x="620188" y="4630549"/>
            <a:ext cx="9789086"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pic>
        <p:nvPicPr>
          <p:cNvPr id="17" name="Picture 16">
            <a:extLst>
              <a:ext uri="{FF2B5EF4-FFF2-40B4-BE49-F238E27FC236}">
                <a16:creationId xmlns:a16="http://schemas.microsoft.com/office/drawing/2014/main" id="{118DC4E3-DFD6-3A37-E41C-97DBC87EAC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053690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620189" y="4165366"/>
            <a:ext cx="9789084"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620188" y="4672898"/>
            <a:ext cx="9789086"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620189" y="2410993"/>
            <a:ext cx="9789084"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620188" y="2918525"/>
            <a:ext cx="9789086"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620188" y="645988"/>
            <a:ext cx="978908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620188" y="1153520"/>
            <a:ext cx="9789086"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pic>
        <p:nvPicPr>
          <p:cNvPr id="22" name="Picture 21">
            <a:extLst>
              <a:ext uri="{FF2B5EF4-FFF2-40B4-BE49-F238E27FC236}">
                <a16:creationId xmlns:a16="http://schemas.microsoft.com/office/drawing/2014/main" id="{40455762-069A-B328-596A-2FFAF3FEDC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23727005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Content Page 5">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EED5DC4-4A80-39DA-1DE7-F2B457267FA9}"/>
              </a:ext>
            </a:extLst>
          </p:cNvPr>
          <p:cNvSpPr>
            <a:spLocks noGrp="1"/>
          </p:cNvSpPr>
          <p:nvPr>
            <p:ph type="body" sz="quarter" idx="10" hasCustomPrompt="1"/>
          </p:nvPr>
        </p:nvSpPr>
        <p:spPr>
          <a:xfrm>
            <a:off x="620189" y="725488"/>
            <a:ext cx="10951621" cy="1493710"/>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dirty="0"/>
              <a:t>Presentation Slide </a:t>
            </a:r>
            <a:br>
              <a:rPr lang="en-GB" dirty="0"/>
            </a:br>
            <a:r>
              <a:rPr lang="en-GB" dirty="0"/>
              <a:t>Heading Goes Here</a:t>
            </a:r>
          </a:p>
          <a:p>
            <a:pPr lvl="0"/>
            <a:endParaRPr lang="en-GB" dirty="0"/>
          </a:p>
        </p:txBody>
      </p:sp>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2421626"/>
            <a:ext cx="387282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2929158"/>
            <a:ext cx="4419172" cy="334972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2421626"/>
            <a:ext cx="387282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2929158"/>
            <a:ext cx="4419172" cy="334972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pic>
        <p:nvPicPr>
          <p:cNvPr id="2" name="Picture 1">
            <a:extLst>
              <a:ext uri="{FF2B5EF4-FFF2-40B4-BE49-F238E27FC236}">
                <a16:creationId xmlns:a16="http://schemas.microsoft.com/office/drawing/2014/main" id="{850C8CD1-BD5D-52B8-0444-0591DDCCE1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41731409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_Content Page 6">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pic>
        <p:nvPicPr>
          <p:cNvPr id="2" name="Picture 1">
            <a:extLst>
              <a:ext uri="{FF2B5EF4-FFF2-40B4-BE49-F238E27FC236}">
                <a16:creationId xmlns:a16="http://schemas.microsoft.com/office/drawing/2014/main" id="{70D15DD3-5A96-B5C0-9D66-4548340245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68980690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pitchFamily="2" charset="77"/>
                <a:ea typeface="Roboto" panose="02000000000000000000" pitchFamily="2" charset="0"/>
                <a:cs typeface="Roboto Serif 14pt" pitchFamily="2" charset="77"/>
              </a:defRPr>
            </a:lvl1pPr>
          </a:lstStyle>
          <a:p>
            <a:pPr lvl="0"/>
            <a:r>
              <a:rPr lang="en-GB" dirty="0"/>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14pt" pitchFamily="2" charset="77"/>
                <a:ea typeface="Roboto" panose="02000000000000000000" pitchFamily="2" charset="0"/>
                <a:cs typeface="Roboto Serif 14pt" pitchFamily="2" charset="77"/>
              </a:defRPr>
            </a:lvl1pPr>
          </a:lstStyle>
          <a:p>
            <a:pPr lvl="0"/>
            <a:r>
              <a:rPr lang="en-GB" dirty="0"/>
              <a:t>Body copy text goes in this box</a:t>
            </a:r>
          </a:p>
        </p:txBody>
      </p:sp>
      <p:pic>
        <p:nvPicPr>
          <p:cNvPr id="11" name="Picture 10">
            <a:extLst>
              <a:ext uri="{FF2B5EF4-FFF2-40B4-BE49-F238E27FC236}">
                <a16:creationId xmlns:a16="http://schemas.microsoft.com/office/drawing/2014/main" id="{B3ED5C45-4489-58C3-4BC6-711267D3FD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17413940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Content &amp; Image Page 1">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endParaRPr lang="en-US" dirty="0"/>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5DFDE001-5A4F-1790-629C-15282D8538DE}"/>
              </a:ext>
            </a:extLst>
          </p:cNvPr>
          <p:cNvSpPr>
            <a:spLocks noGrp="1"/>
          </p:cNvSpPr>
          <p:nvPr>
            <p:ph type="body" sz="quarter" idx="10" hasCustomPrompt="1"/>
          </p:nvPr>
        </p:nvSpPr>
        <p:spPr>
          <a:xfrm>
            <a:off x="3365585" y="725488"/>
            <a:ext cx="7997360" cy="2017712"/>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dirty="0"/>
              <a:t>Presentation Slide </a:t>
            </a:r>
            <a:br>
              <a:rPr lang="en-GB" dirty="0"/>
            </a:br>
            <a:r>
              <a:rPr lang="en-GB" dirty="0"/>
              <a:t>Heading Goes Here</a:t>
            </a:r>
          </a:p>
          <a:p>
            <a:pPr lvl="0"/>
            <a:endParaRPr lang="en-GB" dirty="0"/>
          </a:p>
        </p:txBody>
      </p:sp>
      <p:sp>
        <p:nvSpPr>
          <p:cNvPr id="26" name="Text Placeholder 12">
            <a:extLst>
              <a:ext uri="{FF2B5EF4-FFF2-40B4-BE49-F238E27FC236}">
                <a16:creationId xmlns:a16="http://schemas.microsoft.com/office/drawing/2014/main" id="{44E8A374-66CC-9B16-A21E-7C5848CC224A}"/>
              </a:ext>
            </a:extLst>
          </p:cNvPr>
          <p:cNvSpPr>
            <a:spLocks noGrp="1"/>
          </p:cNvSpPr>
          <p:nvPr>
            <p:ph type="body" sz="quarter" idx="19" hasCustomPrompt="1"/>
          </p:nvPr>
        </p:nvSpPr>
        <p:spPr>
          <a:xfrm>
            <a:off x="3365585" y="2368645"/>
            <a:ext cx="7178392"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7" name="Text Placeholder 12">
            <a:extLst>
              <a:ext uri="{FF2B5EF4-FFF2-40B4-BE49-F238E27FC236}">
                <a16:creationId xmlns:a16="http://schemas.microsoft.com/office/drawing/2014/main" id="{193DCE94-9508-FC1E-6CC7-FE37CA4BD124}"/>
              </a:ext>
            </a:extLst>
          </p:cNvPr>
          <p:cNvSpPr>
            <a:spLocks noGrp="1"/>
          </p:cNvSpPr>
          <p:nvPr>
            <p:ph type="body" sz="quarter" idx="20" hasCustomPrompt="1"/>
          </p:nvPr>
        </p:nvSpPr>
        <p:spPr>
          <a:xfrm>
            <a:off x="3365583" y="2876177"/>
            <a:ext cx="7178393"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pic>
        <p:nvPicPr>
          <p:cNvPr id="28" name="Picture 27">
            <a:extLst>
              <a:ext uri="{FF2B5EF4-FFF2-40B4-BE49-F238E27FC236}">
                <a16:creationId xmlns:a16="http://schemas.microsoft.com/office/drawing/2014/main" id="{A6F49F8E-0AA3-7817-BCD3-C2BA770B3C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245398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725488"/>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1233020"/>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8" name="Text Placeholder 12">
            <a:extLst>
              <a:ext uri="{FF2B5EF4-FFF2-40B4-BE49-F238E27FC236}">
                <a16:creationId xmlns:a16="http://schemas.microsoft.com/office/drawing/2014/main" id="{3FF00019-22AA-53DE-7366-6A28D4F8A29F}"/>
              </a:ext>
            </a:extLst>
          </p:cNvPr>
          <p:cNvSpPr>
            <a:spLocks noGrp="1"/>
          </p:cNvSpPr>
          <p:nvPr>
            <p:ph type="body" sz="quarter" idx="21" hasCustomPrompt="1"/>
          </p:nvPr>
        </p:nvSpPr>
        <p:spPr>
          <a:xfrm>
            <a:off x="620189" y="2652852"/>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0A8087E0-AC5D-5FAA-8888-E009C8658058}"/>
              </a:ext>
            </a:extLst>
          </p:cNvPr>
          <p:cNvSpPr>
            <a:spLocks noGrp="1"/>
          </p:cNvSpPr>
          <p:nvPr>
            <p:ph type="body" sz="quarter" idx="22" hasCustomPrompt="1"/>
          </p:nvPr>
        </p:nvSpPr>
        <p:spPr>
          <a:xfrm>
            <a:off x="620188" y="3160384"/>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1" name="Text Placeholder 12">
            <a:extLst>
              <a:ext uri="{FF2B5EF4-FFF2-40B4-BE49-F238E27FC236}">
                <a16:creationId xmlns:a16="http://schemas.microsoft.com/office/drawing/2014/main" id="{0CA03395-B4F3-CBD8-C118-99AE52ACCF69}"/>
              </a:ext>
            </a:extLst>
          </p:cNvPr>
          <p:cNvSpPr>
            <a:spLocks noGrp="1"/>
          </p:cNvSpPr>
          <p:nvPr>
            <p:ph type="body" sz="quarter" idx="23" hasCustomPrompt="1"/>
          </p:nvPr>
        </p:nvSpPr>
        <p:spPr>
          <a:xfrm>
            <a:off x="620189" y="4566713"/>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357358DC-0A1D-A51D-2D02-016FBB6AB7CC}"/>
              </a:ext>
            </a:extLst>
          </p:cNvPr>
          <p:cNvSpPr>
            <a:spLocks noGrp="1"/>
          </p:cNvSpPr>
          <p:nvPr>
            <p:ph type="body" sz="quarter" idx="24" hasCustomPrompt="1"/>
          </p:nvPr>
        </p:nvSpPr>
        <p:spPr>
          <a:xfrm>
            <a:off x="620188" y="5074245"/>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71399180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ontent &amp; Image Page 2">
    <p:spTree>
      <p:nvGrpSpPr>
        <p:cNvPr id="1" name=""/>
        <p:cNvGrpSpPr/>
        <p:nvPr/>
      </p:nvGrpSpPr>
      <p:grpSpPr>
        <a:xfrm>
          <a:off x="0" y="0"/>
          <a:ext cx="0" cy="0"/>
          <a:chOff x="0" y="0"/>
          <a:chExt cx="0" cy="0"/>
        </a:xfrm>
      </p:grpSpPr>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3365584" y="2410993"/>
            <a:ext cx="7178393"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3365585" y="2918525"/>
            <a:ext cx="7178394"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3365585" y="645988"/>
            <a:ext cx="7178393"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3365585" y="1153520"/>
            <a:ext cx="7178394"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r>
              <a:rPr lang="en-US"/>
              <a:t>Click icon to add picture</a:t>
            </a:r>
            <a:endParaRPr lang="en-US" dirty="0"/>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727A23-9F31-9B18-D59A-DAEC897033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00318556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Content &amp; Image Page 3">
    <p:spTree>
      <p:nvGrpSpPr>
        <p:cNvPr id="1" name=""/>
        <p:cNvGrpSpPr/>
        <p:nvPr/>
      </p:nvGrpSpPr>
      <p:grpSpPr>
        <a:xfrm>
          <a:off x="0" y="0"/>
          <a:ext cx="0" cy="0"/>
          <a:chOff x="0" y="0"/>
          <a:chExt cx="0" cy="0"/>
        </a:xfrm>
      </p:grpSpPr>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3" name="Picture Placeholder 2">
            <a:extLst>
              <a:ext uri="{FF2B5EF4-FFF2-40B4-BE49-F238E27FC236}">
                <a16:creationId xmlns:a16="http://schemas.microsoft.com/office/drawing/2014/main" id="{4367FE20-71A7-471E-01A4-D97FAB011A38}"/>
              </a:ext>
            </a:extLst>
          </p:cNvPr>
          <p:cNvSpPr>
            <a:spLocks noGrp="1"/>
          </p:cNvSpPr>
          <p:nvPr>
            <p:ph type="pic" sz="quarter" idx="27"/>
          </p:nvPr>
        </p:nvSpPr>
        <p:spPr>
          <a:xfrm>
            <a:off x="0" y="0"/>
            <a:ext cx="4999038" cy="6858000"/>
          </a:xfrm>
        </p:spPr>
        <p:txBody>
          <a:bodyPr/>
          <a:lstStyle/>
          <a:p>
            <a:r>
              <a:rPr lang="en-US"/>
              <a:t>Click icon to add picture</a:t>
            </a:r>
          </a:p>
        </p:txBody>
      </p:sp>
      <p:pic>
        <p:nvPicPr>
          <p:cNvPr id="11" name="Picture 10">
            <a:extLst>
              <a:ext uri="{FF2B5EF4-FFF2-40B4-BE49-F238E27FC236}">
                <a16:creationId xmlns:a16="http://schemas.microsoft.com/office/drawing/2014/main" id="{2C669B87-966A-2B31-6E58-D2E60C306A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11915333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ontent &amp; Image Page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endParaRPr lang="en-US" dirty="0"/>
          </a:p>
        </p:txBody>
      </p:sp>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A6377998-24D5-AE33-A176-B11A8A519E72}"/>
              </a:ext>
            </a:extLst>
          </p:cNvPr>
          <p:cNvSpPr>
            <a:spLocks noGrp="1"/>
          </p:cNvSpPr>
          <p:nvPr>
            <p:ph type="body" sz="quarter" idx="10" hasCustomPrompt="1"/>
          </p:nvPr>
        </p:nvSpPr>
        <p:spPr>
          <a:xfrm>
            <a:off x="620189" y="725488"/>
            <a:ext cx="6256099" cy="1516287"/>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dirty="0"/>
              <a:t>Presentation Slide </a:t>
            </a:r>
            <a:br>
              <a:rPr lang="en-GB" dirty="0"/>
            </a:br>
            <a:r>
              <a:rPr lang="en-GB" dirty="0"/>
              <a:t>Heading Goes Here</a:t>
            </a:r>
          </a:p>
          <a:p>
            <a:pPr lvl="0"/>
            <a:endParaRPr lang="en-GB" dirty="0"/>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2368645"/>
            <a:ext cx="6256099"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2876176"/>
            <a:ext cx="6256100" cy="2645617"/>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Tree>
    <p:extLst>
      <p:ext uri="{BB962C8B-B14F-4D97-AF65-F5344CB8AC3E}">
        <p14:creationId xmlns:p14="http://schemas.microsoft.com/office/powerpoint/2010/main" val="365421653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Content &amp; Image Pag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725488"/>
            <a:ext cx="6256099"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1233019"/>
            <a:ext cx="6256100" cy="4289957"/>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83313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ontent &amp; Image Pag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Text Placeholder 12">
            <a:extLst>
              <a:ext uri="{FF2B5EF4-FFF2-40B4-BE49-F238E27FC236}">
                <a16:creationId xmlns:a16="http://schemas.microsoft.com/office/drawing/2014/main" id="{0F13CC89-F2CE-2E73-07E8-F76D02DC0FE3}"/>
              </a:ext>
            </a:extLst>
          </p:cNvPr>
          <p:cNvSpPr>
            <a:spLocks noGrp="1"/>
          </p:cNvSpPr>
          <p:nvPr>
            <p:ph type="body" sz="quarter" idx="21"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44B0FF33-BC1D-AA9F-E99B-CE609CF996EB}"/>
              </a:ext>
            </a:extLst>
          </p:cNvPr>
          <p:cNvSpPr>
            <a:spLocks noGrp="1"/>
          </p:cNvSpPr>
          <p:nvPr>
            <p:ph type="body" sz="quarter" idx="22"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1" name="Picture Placeholder 10">
            <a:extLst>
              <a:ext uri="{FF2B5EF4-FFF2-40B4-BE49-F238E27FC236}">
                <a16:creationId xmlns:a16="http://schemas.microsoft.com/office/drawing/2014/main" id="{9B60EA87-55C4-0983-BB94-666147AD6C18}"/>
              </a:ext>
            </a:extLst>
          </p:cNvPr>
          <p:cNvSpPr>
            <a:spLocks noGrp="1"/>
          </p:cNvSpPr>
          <p:nvPr>
            <p:ph type="pic" sz="quarter" idx="2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12586 h 6858000"/>
              <a:gd name="connsiteX3" fmla="*/ 4961963 w 6096000"/>
              <a:gd name="connsiteY3" fmla="*/ 6012586 h 6858000"/>
              <a:gd name="connsiteX4" fmla="*/ 4961963 w 6096000"/>
              <a:gd name="connsiteY4" fmla="*/ 6858000 h 6858000"/>
              <a:gd name="connsiteX5" fmla="*/ 1406750 w 6096000"/>
              <a:gd name="connsiteY5" fmla="*/ 6858000 h 6858000"/>
              <a:gd name="connsiteX6" fmla="*/ 1406750 w 6096000"/>
              <a:gd name="connsiteY6" fmla="*/ 4507832 h 6858000"/>
              <a:gd name="connsiteX7" fmla="*/ 0 w 6096000"/>
              <a:gd name="connsiteY7" fmla="*/ 45078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012586"/>
                </a:lnTo>
                <a:lnTo>
                  <a:pt x="4961963" y="6012586"/>
                </a:lnTo>
                <a:lnTo>
                  <a:pt x="4961963" y="6858000"/>
                </a:lnTo>
                <a:lnTo>
                  <a:pt x="1406750" y="6858000"/>
                </a:lnTo>
                <a:lnTo>
                  <a:pt x="1406750" y="4507832"/>
                </a:lnTo>
                <a:lnTo>
                  <a:pt x="0" y="4507832"/>
                </a:lnTo>
                <a:close/>
              </a:path>
            </a:pathLst>
          </a:custGeom>
        </p:spPr>
        <p:txBody>
          <a:bodyPr wrap="square">
            <a:noAutofit/>
          </a:bodyPr>
          <a:lstStyle/>
          <a:p>
            <a:r>
              <a:rPr lang="en-US"/>
              <a:t>Click icon to add picture</a:t>
            </a:r>
          </a:p>
        </p:txBody>
      </p:sp>
      <p:sp>
        <p:nvSpPr>
          <p:cNvPr id="12" name="Rectangle 11">
            <a:extLst>
              <a:ext uri="{FF2B5EF4-FFF2-40B4-BE49-F238E27FC236}">
                <a16:creationId xmlns:a16="http://schemas.microsoft.com/office/drawing/2014/main" id="{206E37AF-CAF4-18DB-CE7A-370CFE2F841C}"/>
              </a:ext>
            </a:extLst>
          </p:cNvPr>
          <p:cNvSpPr/>
          <p:nvPr userDrawn="1"/>
        </p:nvSpPr>
        <p:spPr>
          <a:xfrm>
            <a:off x="4961963"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89F7D-3B03-55E5-7B10-1A545754C1EE}"/>
              </a:ext>
            </a:extLst>
          </p:cNvPr>
          <p:cNvSpPr/>
          <p:nvPr userDrawn="1"/>
        </p:nvSpPr>
        <p:spPr>
          <a:xfrm>
            <a:off x="-3" y="4507832"/>
            <a:ext cx="1406753" cy="235016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2">
            <a:extLst>
              <a:ext uri="{FF2B5EF4-FFF2-40B4-BE49-F238E27FC236}">
                <a16:creationId xmlns:a16="http://schemas.microsoft.com/office/drawing/2014/main" id="{A390F214-9B23-991C-9F83-EE14254B0F2C}"/>
              </a:ext>
            </a:extLst>
          </p:cNvPr>
          <p:cNvSpPr>
            <a:spLocks noGrp="1"/>
          </p:cNvSpPr>
          <p:nvPr>
            <p:ph type="body" sz="quarter" idx="23" hasCustomPrompt="1"/>
          </p:nvPr>
        </p:nvSpPr>
        <p:spPr>
          <a:xfrm>
            <a:off x="6716189" y="3334576"/>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0" name="Text Placeholder 12">
            <a:extLst>
              <a:ext uri="{FF2B5EF4-FFF2-40B4-BE49-F238E27FC236}">
                <a16:creationId xmlns:a16="http://schemas.microsoft.com/office/drawing/2014/main" id="{520C6D79-15A8-7ACD-B55F-87897DA308A7}"/>
              </a:ext>
            </a:extLst>
          </p:cNvPr>
          <p:cNvSpPr>
            <a:spLocks noGrp="1"/>
          </p:cNvSpPr>
          <p:nvPr>
            <p:ph type="body" sz="quarter" idx="24" hasCustomPrompt="1"/>
          </p:nvPr>
        </p:nvSpPr>
        <p:spPr>
          <a:xfrm>
            <a:off x="6716189" y="3842107"/>
            <a:ext cx="4898296" cy="1936901"/>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pic>
        <p:nvPicPr>
          <p:cNvPr id="21" name="Picture 20">
            <a:extLst>
              <a:ext uri="{FF2B5EF4-FFF2-40B4-BE49-F238E27FC236}">
                <a16:creationId xmlns:a16="http://schemas.microsoft.com/office/drawing/2014/main" id="{1DEB8904-B21B-92C0-4F0C-D1DE2334FD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55547867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Content &amp; Image Page 7">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041712"/>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4" name="Picture Placeholder 3">
            <a:extLst>
              <a:ext uri="{FF2B5EF4-FFF2-40B4-BE49-F238E27FC236}">
                <a16:creationId xmlns:a16="http://schemas.microsoft.com/office/drawing/2014/main" id="{F9D54B2F-4531-E706-FB86-F1D0902787C3}"/>
              </a:ext>
            </a:extLst>
          </p:cNvPr>
          <p:cNvSpPr>
            <a:spLocks noGrp="1"/>
          </p:cNvSpPr>
          <p:nvPr>
            <p:ph type="pic" sz="quarter" idx="29"/>
          </p:nvPr>
        </p:nvSpPr>
        <p:spPr>
          <a:xfrm>
            <a:off x="6096000" y="0"/>
            <a:ext cx="6096000" cy="3429000"/>
          </a:xfrm>
        </p:spPr>
        <p:txBody>
          <a:bodyPr/>
          <a:lstStyle/>
          <a:p>
            <a:r>
              <a:rPr lang="en-US"/>
              <a:t>Click icon to add picture</a:t>
            </a:r>
          </a:p>
        </p:txBody>
      </p:sp>
      <p:pic>
        <p:nvPicPr>
          <p:cNvPr id="17" name="Picture 16">
            <a:extLst>
              <a:ext uri="{FF2B5EF4-FFF2-40B4-BE49-F238E27FC236}">
                <a16:creationId xmlns:a16="http://schemas.microsoft.com/office/drawing/2014/main" id="{3305BF5D-B447-A1EB-87AB-BA134562C4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414107101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Contents and Graphics Page 1">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D104A969-FFAA-353A-EFD5-AE165D11B92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dirty="0"/>
              <a:t>Presentation Slide </a:t>
            </a:r>
            <a:br>
              <a:rPr lang="en-GB" dirty="0"/>
            </a:br>
            <a:r>
              <a:rPr lang="en-GB" dirty="0"/>
              <a:t>Heading Goes Here</a:t>
            </a:r>
          </a:p>
          <a:p>
            <a:pPr lvl="0"/>
            <a:endParaRPr lang="en-GB" dirty="0"/>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Tree>
    <p:extLst>
      <p:ext uri="{BB962C8B-B14F-4D97-AF65-F5344CB8AC3E}">
        <p14:creationId xmlns:p14="http://schemas.microsoft.com/office/powerpoint/2010/main" val="228865814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Contents and Graphics Page 2">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725488"/>
            <a:ext cx="7247904"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1233020"/>
            <a:ext cx="7247905" cy="1994274"/>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6673AE6D-65E7-E7BD-3A83-F87E93A98C01}"/>
              </a:ext>
            </a:extLst>
          </p:cNvPr>
          <p:cNvSpPr>
            <a:spLocks noGrp="1"/>
          </p:cNvSpPr>
          <p:nvPr>
            <p:ph type="body" sz="quarter" idx="21" hasCustomPrompt="1"/>
          </p:nvPr>
        </p:nvSpPr>
        <p:spPr>
          <a:xfrm>
            <a:off x="620189" y="3234772"/>
            <a:ext cx="7247904"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1" name="Text Placeholder 12">
            <a:extLst>
              <a:ext uri="{FF2B5EF4-FFF2-40B4-BE49-F238E27FC236}">
                <a16:creationId xmlns:a16="http://schemas.microsoft.com/office/drawing/2014/main" id="{DDA19D52-FE19-770A-8506-51B9883C4DAB}"/>
              </a:ext>
            </a:extLst>
          </p:cNvPr>
          <p:cNvSpPr>
            <a:spLocks noGrp="1"/>
          </p:cNvSpPr>
          <p:nvPr>
            <p:ph type="body" sz="quarter" idx="22" hasCustomPrompt="1"/>
          </p:nvPr>
        </p:nvSpPr>
        <p:spPr>
          <a:xfrm>
            <a:off x="620188" y="3742304"/>
            <a:ext cx="7247905" cy="1994274"/>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Tree>
    <p:extLst>
      <p:ext uri="{BB962C8B-B14F-4D97-AF65-F5344CB8AC3E}">
        <p14:creationId xmlns:p14="http://schemas.microsoft.com/office/powerpoint/2010/main" val="307176983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ontents and Graphics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2" name="Text Placeholder 10">
            <a:extLst>
              <a:ext uri="{FF2B5EF4-FFF2-40B4-BE49-F238E27FC236}">
                <a16:creationId xmlns:a16="http://schemas.microsoft.com/office/drawing/2014/main" id="{000AEDC0-BB1A-13ED-1DBE-1D11FF21240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dirty="0"/>
              <a:t>Presentation Slide </a:t>
            </a:r>
            <a:br>
              <a:rPr lang="en-GB" dirty="0"/>
            </a:br>
            <a:r>
              <a:rPr lang="en-GB" dirty="0"/>
              <a:t>Heading Goes Here</a:t>
            </a:r>
          </a:p>
          <a:p>
            <a:pPr lvl="0"/>
            <a:endParaRPr lang="en-GB" dirty="0"/>
          </a:p>
        </p:txBody>
      </p:sp>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Tree>
    <p:extLst>
      <p:ext uri="{BB962C8B-B14F-4D97-AF65-F5344CB8AC3E}">
        <p14:creationId xmlns:p14="http://schemas.microsoft.com/office/powerpoint/2010/main" val="195847753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725488"/>
            <a:ext cx="8545076"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1233020"/>
            <a:ext cx="8545077" cy="1260782"/>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8" name="Text Placeholder 12">
            <a:extLst>
              <a:ext uri="{FF2B5EF4-FFF2-40B4-BE49-F238E27FC236}">
                <a16:creationId xmlns:a16="http://schemas.microsoft.com/office/drawing/2014/main" id="{3FF00019-22AA-53DE-7366-6A28D4F8A29F}"/>
              </a:ext>
            </a:extLst>
          </p:cNvPr>
          <p:cNvSpPr>
            <a:spLocks noGrp="1"/>
          </p:cNvSpPr>
          <p:nvPr>
            <p:ph type="body" sz="quarter" idx="21" hasCustomPrompt="1"/>
          </p:nvPr>
        </p:nvSpPr>
        <p:spPr>
          <a:xfrm>
            <a:off x="620189" y="2652852"/>
            <a:ext cx="8545076"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0A8087E0-AC5D-5FAA-8888-E009C8658058}"/>
              </a:ext>
            </a:extLst>
          </p:cNvPr>
          <p:cNvSpPr>
            <a:spLocks noGrp="1"/>
          </p:cNvSpPr>
          <p:nvPr>
            <p:ph type="body" sz="quarter" idx="22" hasCustomPrompt="1"/>
          </p:nvPr>
        </p:nvSpPr>
        <p:spPr>
          <a:xfrm>
            <a:off x="620188" y="3160384"/>
            <a:ext cx="8545077" cy="1260782"/>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1" name="Text Placeholder 12">
            <a:extLst>
              <a:ext uri="{FF2B5EF4-FFF2-40B4-BE49-F238E27FC236}">
                <a16:creationId xmlns:a16="http://schemas.microsoft.com/office/drawing/2014/main" id="{0CA03395-B4F3-CBD8-C118-99AE52ACCF69}"/>
              </a:ext>
            </a:extLst>
          </p:cNvPr>
          <p:cNvSpPr>
            <a:spLocks noGrp="1"/>
          </p:cNvSpPr>
          <p:nvPr>
            <p:ph type="body" sz="quarter" idx="23" hasCustomPrompt="1"/>
          </p:nvPr>
        </p:nvSpPr>
        <p:spPr>
          <a:xfrm>
            <a:off x="620189" y="4566713"/>
            <a:ext cx="8545076"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357358DC-0A1D-A51D-2D02-016FBB6AB7CC}"/>
              </a:ext>
            </a:extLst>
          </p:cNvPr>
          <p:cNvSpPr>
            <a:spLocks noGrp="1"/>
          </p:cNvSpPr>
          <p:nvPr>
            <p:ph type="body" sz="quarter" idx="24" hasCustomPrompt="1"/>
          </p:nvPr>
        </p:nvSpPr>
        <p:spPr>
          <a:xfrm>
            <a:off x="620188" y="5074245"/>
            <a:ext cx="8545077" cy="1260782"/>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Tree>
    <p:extLst>
      <p:ext uri="{BB962C8B-B14F-4D97-AF65-F5344CB8AC3E}">
        <p14:creationId xmlns:p14="http://schemas.microsoft.com/office/powerpoint/2010/main" val="2450802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2" name="Text Placeholder 10">
            <a:extLst>
              <a:ext uri="{FF2B5EF4-FFF2-40B4-BE49-F238E27FC236}">
                <a16:creationId xmlns:a16="http://schemas.microsoft.com/office/drawing/2014/main" id="{8E57CB57-D07E-8DCC-C5E3-5209A113BE01}"/>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chemeClr val="bg1"/>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8" name="Text Placeholder 12">
            <a:extLst>
              <a:ext uri="{FF2B5EF4-FFF2-40B4-BE49-F238E27FC236}">
                <a16:creationId xmlns:a16="http://schemas.microsoft.com/office/drawing/2014/main" id="{07B01927-DF39-A75F-5016-52F71AAD8525}"/>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9" name="Text Placeholder 12">
            <a:extLst>
              <a:ext uri="{FF2B5EF4-FFF2-40B4-BE49-F238E27FC236}">
                <a16:creationId xmlns:a16="http://schemas.microsoft.com/office/drawing/2014/main" id="{78AA5948-8E7C-F218-62BC-2EC4B63B936F}"/>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379045446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19" name="Text Placeholder 12">
            <a:extLst>
              <a:ext uri="{FF2B5EF4-FFF2-40B4-BE49-F238E27FC236}">
                <a16:creationId xmlns:a16="http://schemas.microsoft.com/office/drawing/2014/main" id="{78AA5948-8E7C-F218-62BC-2EC4B63B936F}"/>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 name="Text Placeholder 12">
            <a:extLst>
              <a:ext uri="{FF2B5EF4-FFF2-40B4-BE49-F238E27FC236}">
                <a16:creationId xmlns:a16="http://schemas.microsoft.com/office/drawing/2014/main" id="{51EF2CF0-BF7B-B369-DEEB-C0340B1BBFF9}"/>
              </a:ext>
            </a:extLst>
          </p:cNvPr>
          <p:cNvSpPr>
            <a:spLocks noGrp="1"/>
          </p:cNvSpPr>
          <p:nvPr>
            <p:ph type="body" sz="quarter" idx="22" hasCustomPrompt="1"/>
          </p:nvPr>
        </p:nvSpPr>
        <p:spPr>
          <a:xfrm>
            <a:off x="620188" y="3261362"/>
            <a:ext cx="8545077" cy="3354230"/>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3" name="Text Placeholder 10">
            <a:extLst>
              <a:ext uri="{FF2B5EF4-FFF2-40B4-BE49-F238E27FC236}">
                <a16:creationId xmlns:a16="http://schemas.microsoft.com/office/drawing/2014/main" id="{1ABEF88B-AA23-1ACC-C32C-1D7E723DDB56}"/>
              </a:ext>
            </a:extLst>
          </p:cNvPr>
          <p:cNvSpPr>
            <a:spLocks noGrp="1"/>
          </p:cNvSpPr>
          <p:nvPr>
            <p:ph type="body" sz="quarter" idx="23" hasCustomPrompt="1"/>
          </p:nvPr>
        </p:nvSpPr>
        <p:spPr>
          <a:xfrm>
            <a:off x="620188" y="725488"/>
            <a:ext cx="8683299" cy="1516287"/>
          </a:xfrm>
        </p:spPr>
        <p:txBody>
          <a:bodyPr>
            <a:normAutofit/>
          </a:bodyPr>
          <a:lstStyle>
            <a:lvl1pPr marL="0" indent="0">
              <a:lnSpc>
                <a:spcPct val="100000"/>
              </a:lnSpc>
              <a:buNone/>
              <a:defRPr sz="5200" b="1" i="0">
                <a:solidFill>
                  <a:schemeClr val="bg1"/>
                </a:solidFill>
                <a:latin typeface="Roboto Serif" pitchFamily="2" charset="0"/>
                <a:cs typeface="Roboto Serif" pitchFamily="2" charset="0"/>
              </a:defRPr>
            </a:lvl1pPr>
          </a:lstStyle>
          <a:p>
            <a:pPr lvl="0"/>
            <a:r>
              <a:rPr lang="en-GB" dirty="0"/>
              <a:t>Presentation Slide </a:t>
            </a:r>
            <a:br>
              <a:rPr lang="en-GB" dirty="0"/>
            </a:br>
            <a:r>
              <a:rPr lang="en-GB" dirty="0"/>
              <a:t>Heading Goes Here</a:t>
            </a:r>
          </a:p>
        </p:txBody>
      </p:sp>
    </p:spTree>
    <p:extLst>
      <p:ext uri="{BB962C8B-B14F-4D97-AF65-F5344CB8AC3E}">
        <p14:creationId xmlns:p14="http://schemas.microsoft.com/office/powerpoint/2010/main" val="261741859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2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2" name="Text Placeholder 12">
            <a:extLst>
              <a:ext uri="{FF2B5EF4-FFF2-40B4-BE49-F238E27FC236}">
                <a16:creationId xmlns:a16="http://schemas.microsoft.com/office/drawing/2014/main" id="{F62B7787-C4D7-A2A1-9C57-1E13EAE28D56}"/>
              </a:ext>
            </a:extLst>
          </p:cNvPr>
          <p:cNvSpPr>
            <a:spLocks noGrp="1"/>
          </p:cNvSpPr>
          <p:nvPr>
            <p:ph type="body" sz="quarter" idx="22" hasCustomPrompt="1"/>
          </p:nvPr>
        </p:nvSpPr>
        <p:spPr>
          <a:xfrm>
            <a:off x="620188" y="1243651"/>
            <a:ext cx="8545077" cy="5206244"/>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3" name="Text Placeholder 12">
            <a:extLst>
              <a:ext uri="{FF2B5EF4-FFF2-40B4-BE49-F238E27FC236}">
                <a16:creationId xmlns:a16="http://schemas.microsoft.com/office/drawing/2014/main" id="{76E7C37C-8574-4BED-1A8E-91AFB70C7045}"/>
              </a:ext>
            </a:extLst>
          </p:cNvPr>
          <p:cNvSpPr>
            <a:spLocks noGrp="1"/>
          </p:cNvSpPr>
          <p:nvPr>
            <p:ph type="body" sz="quarter" idx="23" hasCustomPrompt="1"/>
          </p:nvPr>
        </p:nvSpPr>
        <p:spPr>
          <a:xfrm>
            <a:off x="620188" y="725488"/>
            <a:ext cx="8578850"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Tree>
    <p:extLst>
      <p:ext uri="{BB962C8B-B14F-4D97-AF65-F5344CB8AC3E}">
        <p14:creationId xmlns:p14="http://schemas.microsoft.com/office/powerpoint/2010/main" val="72091727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ontents and Graphics Page 5">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3846640"/>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4354171"/>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dirty="0"/>
              <a:t>Presentation Slide Heading Goes Here</a:t>
            </a:r>
          </a:p>
          <a:p>
            <a:pPr lvl="0"/>
            <a:endParaRPr lang="en-GB" dirty="0"/>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98174076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ontents and Graphics Page 6">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2991926"/>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3499457"/>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dirty="0"/>
              <a:t>Presentation Slide Heading Goes Here</a:t>
            </a:r>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21" name="Picture 20">
            <a:extLst>
              <a:ext uri="{FF2B5EF4-FFF2-40B4-BE49-F238E27FC236}">
                <a16:creationId xmlns:a16="http://schemas.microsoft.com/office/drawing/2014/main" id="{CFD6B64D-A82B-6918-8CDD-2A342D9C18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95521268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ontents and Graphics Pag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63057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17" name="Picture 16">
            <a:extLst>
              <a:ext uri="{FF2B5EF4-FFF2-40B4-BE49-F238E27FC236}">
                <a16:creationId xmlns:a16="http://schemas.microsoft.com/office/drawing/2014/main" id="{8213C938-6F24-8490-B146-811397C190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33138467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tatistic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1" name="Text Placeholder 12">
            <a:extLst>
              <a:ext uri="{FF2B5EF4-FFF2-40B4-BE49-F238E27FC236}">
                <a16:creationId xmlns:a16="http://schemas.microsoft.com/office/drawing/2014/main" id="{732E87FD-80E4-0118-55B5-4B9D3CD44A93}"/>
              </a:ext>
            </a:extLst>
          </p:cNvPr>
          <p:cNvSpPr>
            <a:spLocks noGrp="1"/>
          </p:cNvSpPr>
          <p:nvPr>
            <p:ph type="body" sz="quarter" idx="32" hasCustomPrompt="1"/>
          </p:nvPr>
        </p:nvSpPr>
        <p:spPr>
          <a:xfrm>
            <a:off x="634518" y="5291206"/>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2" name="Text Placeholder 10">
            <a:extLst>
              <a:ext uri="{FF2B5EF4-FFF2-40B4-BE49-F238E27FC236}">
                <a16:creationId xmlns:a16="http://schemas.microsoft.com/office/drawing/2014/main" id="{D1120C23-B175-EC09-66A8-A576821320B8}"/>
              </a:ext>
            </a:extLst>
          </p:cNvPr>
          <p:cNvSpPr>
            <a:spLocks noGrp="1"/>
          </p:cNvSpPr>
          <p:nvPr>
            <p:ph type="body" sz="quarter" idx="33" hasCustomPrompt="1"/>
          </p:nvPr>
        </p:nvSpPr>
        <p:spPr>
          <a:xfrm>
            <a:off x="522220" y="3338059"/>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dirty="0"/>
              <a:t>00%</a:t>
            </a:r>
          </a:p>
        </p:txBody>
      </p:sp>
      <p:sp>
        <p:nvSpPr>
          <p:cNvPr id="23" name="Text Placeholder 10">
            <a:extLst>
              <a:ext uri="{FF2B5EF4-FFF2-40B4-BE49-F238E27FC236}">
                <a16:creationId xmlns:a16="http://schemas.microsoft.com/office/drawing/2014/main" id="{9FDE9EE6-7462-33CC-CEF0-E0379F2B89B5}"/>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dirty="0"/>
              <a:t>Presentation Slide Heading Goes Here</a:t>
            </a:r>
          </a:p>
          <a:p>
            <a:pPr lvl="0"/>
            <a:endParaRPr lang="en-GB" dirty="0"/>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dirty="0"/>
              <a:t>00%</a:t>
            </a:r>
          </a:p>
        </p:txBody>
      </p:sp>
      <p:sp>
        <p:nvSpPr>
          <p:cNvPr id="28" name="Text Placeholder 12">
            <a:extLst>
              <a:ext uri="{FF2B5EF4-FFF2-40B4-BE49-F238E27FC236}">
                <a16:creationId xmlns:a16="http://schemas.microsoft.com/office/drawing/2014/main" id="{01962D84-3424-EB4A-2880-3B4C9C34EA75}"/>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9" name="Text Placeholder 10">
            <a:extLst>
              <a:ext uri="{FF2B5EF4-FFF2-40B4-BE49-F238E27FC236}">
                <a16:creationId xmlns:a16="http://schemas.microsoft.com/office/drawing/2014/main" id="{1E7CB5D5-D5D6-C7ED-37A8-E2F36AAB331C}"/>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dirty="0"/>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24780408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tatistic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3" name="Text Placeholder 10">
            <a:extLst>
              <a:ext uri="{FF2B5EF4-FFF2-40B4-BE49-F238E27FC236}">
                <a16:creationId xmlns:a16="http://schemas.microsoft.com/office/drawing/2014/main" id="{98B1A362-37D8-0E7C-F61B-CD56F4411E75}"/>
              </a:ext>
            </a:extLst>
          </p:cNvPr>
          <p:cNvSpPr>
            <a:spLocks noGrp="1"/>
          </p:cNvSpPr>
          <p:nvPr>
            <p:ph type="body" sz="quarter" idx="27"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dirty="0"/>
              <a:t>00%</a:t>
            </a:r>
          </a:p>
        </p:txBody>
      </p:sp>
      <p:sp>
        <p:nvSpPr>
          <p:cNvPr id="14" name="Text Placeholder 12">
            <a:extLst>
              <a:ext uri="{FF2B5EF4-FFF2-40B4-BE49-F238E27FC236}">
                <a16:creationId xmlns:a16="http://schemas.microsoft.com/office/drawing/2014/main" id="{188A4D8E-5C7E-570C-8769-68CADA618D98}"/>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0" name="Text Placeholder 10">
            <a:extLst>
              <a:ext uri="{FF2B5EF4-FFF2-40B4-BE49-F238E27FC236}">
                <a16:creationId xmlns:a16="http://schemas.microsoft.com/office/drawing/2014/main" id="{1A748289-2643-CB63-970B-341B34D070B5}"/>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dirty="0"/>
              <a:t>00%</a:t>
            </a:r>
          </a:p>
        </p:txBody>
      </p:sp>
      <p:sp>
        <p:nvSpPr>
          <p:cNvPr id="21" name="Text Placeholder 12">
            <a:extLst>
              <a:ext uri="{FF2B5EF4-FFF2-40B4-BE49-F238E27FC236}">
                <a16:creationId xmlns:a16="http://schemas.microsoft.com/office/drawing/2014/main" id="{8348E1EB-6731-862F-49AD-FD36210CD18D}"/>
              </a:ext>
            </a:extLst>
          </p:cNvPr>
          <p:cNvSpPr>
            <a:spLocks noGrp="1"/>
          </p:cNvSpPr>
          <p:nvPr>
            <p:ph type="body" sz="quarter" idx="30" hasCustomPrompt="1"/>
          </p:nvPr>
        </p:nvSpPr>
        <p:spPr>
          <a:xfrm>
            <a:off x="623630" y="2319405"/>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2" name="Text Placeholder 10">
            <a:extLst>
              <a:ext uri="{FF2B5EF4-FFF2-40B4-BE49-F238E27FC236}">
                <a16:creationId xmlns:a16="http://schemas.microsoft.com/office/drawing/2014/main" id="{CF6E0D22-6B09-559E-E785-23BB0C820D5C}"/>
              </a:ext>
            </a:extLst>
          </p:cNvPr>
          <p:cNvSpPr>
            <a:spLocks noGrp="1"/>
          </p:cNvSpPr>
          <p:nvPr>
            <p:ph type="body" sz="quarter" idx="31" hasCustomPrompt="1"/>
          </p:nvPr>
        </p:nvSpPr>
        <p:spPr>
          <a:xfrm>
            <a:off x="511332" y="366258"/>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dirty="0"/>
              <a:t>00%</a:t>
            </a:r>
          </a:p>
        </p:txBody>
      </p:sp>
      <p:sp>
        <p:nvSpPr>
          <p:cNvPr id="23" name="Text Placeholder 12">
            <a:extLst>
              <a:ext uri="{FF2B5EF4-FFF2-40B4-BE49-F238E27FC236}">
                <a16:creationId xmlns:a16="http://schemas.microsoft.com/office/drawing/2014/main" id="{58C0743D-2126-C450-072E-4F2B1297C7CB}"/>
              </a:ext>
            </a:extLst>
          </p:cNvPr>
          <p:cNvSpPr>
            <a:spLocks noGrp="1"/>
          </p:cNvSpPr>
          <p:nvPr>
            <p:ph type="body" sz="quarter" idx="32" hasCustomPrompt="1"/>
          </p:nvPr>
        </p:nvSpPr>
        <p:spPr>
          <a:xfrm>
            <a:off x="612746" y="5291206"/>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5" name="Text Placeholder 10">
            <a:extLst>
              <a:ext uri="{FF2B5EF4-FFF2-40B4-BE49-F238E27FC236}">
                <a16:creationId xmlns:a16="http://schemas.microsoft.com/office/drawing/2014/main" id="{56581917-81D1-C5E5-0B3D-0CA94A49F277}"/>
              </a:ext>
            </a:extLst>
          </p:cNvPr>
          <p:cNvSpPr>
            <a:spLocks noGrp="1"/>
          </p:cNvSpPr>
          <p:nvPr>
            <p:ph type="body" sz="quarter" idx="33" hasCustomPrompt="1"/>
          </p:nvPr>
        </p:nvSpPr>
        <p:spPr>
          <a:xfrm>
            <a:off x="500448" y="3338059"/>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dirty="0"/>
              <a:t>00%</a:t>
            </a:r>
          </a:p>
        </p:txBody>
      </p:sp>
    </p:spTree>
    <p:extLst>
      <p:ext uri="{BB962C8B-B14F-4D97-AF65-F5344CB8AC3E}">
        <p14:creationId xmlns:p14="http://schemas.microsoft.com/office/powerpoint/2010/main" val="28772028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_Statistic Slide 3 Re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2D531B-F9FA-6DB6-1B59-4A7B4402E09F}"/>
              </a:ext>
            </a:extLst>
          </p:cNvPr>
          <p:cNvSpPr/>
          <p:nvPr userDrawn="1"/>
        </p:nvSpPr>
        <p:spPr>
          <a:xfrm>
            <a:off x="4176970" y="0"/>
            <a:ext cx="4205031" cy="6857999"/>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21008" y="1"/>
            <a:ext cx="4197978" cy="6857999"/>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8371114" y="0"/>
            <a:ext cx="3831772"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4560817" y="1753346"/>
            <a:ext cx="3454215" cy="363922"/>
          </a:xfrm>
        </p:spPr>
        <p:txBody>
          <a:bodyPr>
            <a:noAutofit/>
          </a:bodyPr>
          <a:lstStyle>
            <a:lvl1pPr marL="0" indent="0" algn="ctr">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4560817" y="377519"/>
            <a:ext cx="3421557" cy="1473052"/>
          </a:xfrm>
        </p:spPr>
        <p:txBody>
          <a:bodyPr>
            <a:normAutofit/>
          </a:bodyPr>
          <a:lstStyle>
            <a:lvl1pPr marL="0" indent="0" algn="ctr">
              <a:lnSpc>
                <a:spcPct val="100000"/>
              </a:lnSpc>
              <a:buNone/>
              <a:defRPr sz="10000" b="0" i="0" spc="-300">
                <a:solidFill>
                  <a:srgbClr val="1F2B5D"/>
                </a:solidFill>
                <a:latin typeface="Roboto Serif" pitchFamily="2" charset="0"/>
                <a:cs typeface="Roboto Serif" pitchFamily="2" charset="0"/>
              </a:defRPr>
            </a:lvl1pPr>
          </a:lstStyle>
          <a:p>
            <a:pPr lvl="0"/>
            <a:r>
              <a:rPr lang="en-GB" dirty="0"/>
              <a:t>00%</a:t>
            </a:r>
          </a:p>
        </p:txBody>
      </p:sp>
      <p:sp>
        <p:nvSpPr>
          <p:cNvPr id="15" name="Text Placeholder 12">
            <a:extLst>
              <a:ext uri="{FF2B5EF4-FFF2-40B4-BE49-F238E27FC236}">
                <a16:creationId xmlns:a16="http://schemas.microsoft.com/office/drawing/2014/main" id="{5AA2B2F1-0BB3-DF24-AB20-8C7EBC430308}"/>
              </a:ext>
            </a:extLst>
          </p:cNvPr>
          <p:cNvSpPr>
            <a:spLocks noGrp="1"/>
          </p:cNvSpPr>
          <p:nvPr>
            <p:ph type="body" sz="quarter" idx="35" hasCustomPrompt="1"/>
          </p:nvPr>
        </p:nvSpPr>
        <p:spPr>
          <a:xfrm>
            <a:off x="8653846" y="1753346"/>
            <a:ext cx="3454215" cy="363922"/>
          </a:xfrm>
        </p:spPr>
        <p:txBody>
          <a:bodyPr>
            <a:noAutofit/>
          </a:bodyPr>
          <a:lstStyle>
            <a:lvl1pPr marL="0" indent="0" algn="ctr">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6" name="Text Placeholder 10">
            <a:extLst>
              <a:ext uri="{FF2B5EF4-FFF2-40B4-BE49-F238E27FC236}">
                <a16:creationId xmlns:a16="http://schemas.microsoft.com/office/drawing/2014/main" id="{A57DD0B4-87CE-ACD7-98CA-9B9C00E0703C}"/>
              </a:ext>
            </a:extLst>
          </p:cNvPr>
          <p:cNvSpPr>
            <a:spLocks noGrp="1"/>
          </p:cNvSpPr>
          <p:nvPr>
            <p:ph type="body" sz="quarter" idx="36" hasCustomPrompt="1"/>
          </p:nvPr>
        </p:nvSpPr>
        <p:spPr>
          <a:xfrm>
            <a:off x="8653846" y="377519"/>
            <a:ext cx="3421557" cy="1473052"/>
          </a:xfrm>
        </p:spPr>
        <p:txBody>
          <a:bodyPr>
            <a:normAutofit/>
          </a:bodyPr>
          <a:lstStyle>
            <a:lvl1pPr marL="0" indent="0" algn="ctr">
              <a:lnSpc>
                <a:spcPct val="100000"/>
              </a:lnSpc>
              <a:buNone/>
              <a:defRPr sz="10000" b="0" i="0" spc="-300">
                <a:solidFill>
                  <a:srgbClr val="1F2B5D"/>
                </a:solidFill>
                <a:latin typeface="Roboto Serif" pitchFamily="2" charset="0"/>
                <a:cs typeface="Roboto Serif" pitchFamily="2" charset="0"/>
              </a:defRPr>
            </a:lvl1pPr>
          </a:lstStyle>
          <a:p>
            <a:pPr lvl="0"/>
            <a:r>
              <a:rPr lang="en-GB" dirty="0"/>
              <a:t>00%</a:t>
            </a:r>
          </a:p>
        </p:txBody>
      </p:sp>
      <p:sp>
        <p:nvSpPr>
          <p:cNvPr id="17" name="Rectangle 16">
            <a:extLst>
              <a:ext uri="{FF2B5EF4-FFF2-40B4-BE49-F238E27FC236}">
                <a16:creationId xmlns:a16="http://schemas.microsoft.com/office/drawing/2014/main" id="{4DD042E5-FEC3-111C-0B0A-500CB5CD0EF5}"/>
              </a:ext>
            </a:extLst>
          </p:cNvPr>
          <p:cNvSpPr/>
          <p:nvPr userDrawn="1"/>
        </p:nvSpPr>
        <p:spPr>
          <a:xfrm>
            <a:off x="2083424" y="3429000"/>
            <a:ext cx="4187091" cy="3439886"/>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0" name="Text Placeholder 12">
            <a:extLst>
              <a:ext uri="{FF2B5EF4-FFF2-40B4-BE49-F238E27FC236}">
                <a16:creationId xmlns:a16="http://schemas.microsoft.com/office/drawing/2014/main" id="{7D6726C0-EDEA-6305-3475-6A2CA8B14677}"/>
              </a:ext>
            </a:extLst>
          </p:cNvPr>
          <p:cNvSpPr>
            <a:spLocks noGrp="1"/>
          </p:cNvSpPr>
          <p:nvPr>
            <p:ph type="body" sz="quarter" idx="37" hasCustomPrompt="1"/>
          </p:nvPr>
        </p:nvSpPr>
        <p:spPr>
          <a:xfrm>
            <a:off x="2460219" y="5040831"/>
            <a:ext cx="3454215" cy="363922"/>
          </a:xfrm>
        </p:spPr>
        <p:txBody>
          <a:bodyPr>
            <a:noAutofit/>
          </a:bodyPr>
          <a:lstStyle>
            <a:lvl1pPr marL="0" indent="0" algn="ctr">
              <a:lnSpc>
                <a:spcPct val="120000"/>
              </a:lnSpc>
              <a:buNone/>
              <a:defRPr sz="20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4" name="Text Placeholder 10">
            <a:extLst>
              <a:ext uri="{FF2B5EF4-FFF2-40B4-BE49-F238E27FC236}">
                <a16:creationId xmlns:a16="http://schemas.microsoft.com/office/drawing/2014/main" id="{323B6F96-C997-B3DC-108D-2749B314E733}"/>
              </a:ext>
            </a:extLst>
          </p:cNvPr>
          <p:cNvSpPr>
            <a:spLocks noGrp="1"/>
          </p:cNvSpPr>
          <p:nvPr>
            <p:ph type="body" sz="quarter" idx="38" hasCustomPrompt="1"/>
          </p:nvPr>
        </p:nvSpPr>
        <p:spPr>
          <a:xfrm>
            <a:off x="2460219" y="3665004"/>
            <a:ext cx="3421557" cy="1473052"/>
          </a:xfrm>
        </p:spPr>
        <p:txBody>
          <a:bodyPr>
            <a:normAutofit/>
          </a:bodyPr>
          <a:lstStyle>
            <a:lvl1pPr marL="0" indent="0" algn="ctr">
              <a:lnSpc>
                <a:spcPct val="100000"/>
              </a:lnSpc>
              <a:buNone/>
              <a:defRPr sz="10000" b="0" i="0" spc="-300">
                <a:solidFill>
                  <a:schemeClr val="bg1"/>
                </a:solidFill>
                <a:latin typeface="Roboto Serif" pitchFamily="2" charset="0"/>
                <a:cs typeface="Roboto Serif" pitchFamily="2" charset="0"/>
              </a:defRPr>
            </a:lvl1pPr>
          </a:lstStyle>
          <a:p>
            <a:pPr lvl="0"/>
            <a:r>
              <a:rPr lang="en-GB" dirty="0"/>
              <a:t>00%</a:t>
            </a:r>
          </a:p>
        </p:txBody>
      </p:sp>
      <p:sp>
        <p:nvSpPr>
          <p:cNvPr id="26" name="Text Placeholder 12">
            <a:extLst>
              <a:ext uri="{FF2B5EF4-FFF2-40B4-BE49-F238E27FC236}">
                <a16:creationId xmlns:a16="http://schemas.microsoft.com/office/drawing/2014/main" id="{FB2C2BAE-5047-584A-6BE6-DE78A58D13FC}"/>
              </a:ext>
            </a:extLst>
          </p:cNvPr>
          <p:cNvSpPr>
            <a:spLocks noGrp="1"/>
          </p:cNvSpPr>
          <p:nvPr>
            <p:ph type="body" sz="quarter" idx="39" hasCustomPrompt="1"/>
          </p:nvPr>
        </p:nvSpPr>
        <p:spPr>
          <a:xfrm>
            <a:off x="4560817" y="2123460"/>
            <a:ext cx="3454215" cy="891883"/>
          </a:xfrm>
        </p:spPr>
        <p:txBody>
          <a:bodyPr>
            <a:noAutofit/>
          </a:bodyPr>
          <a:lstStyle>
            <a:lvl1pPr marL="0" indent="0" algn="ctr">
              <a:lnSpc>
                <a:spcPct val="120000"/>
              </a:lnSpc>
              <a:buNone/>
              <a:defRPr sz="20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Text Goes Here</a:t>
            </a:r>
          </a:p>
        </p:txBody>
      </p:sp>
      <p:sp>
        <p:nvSpPr>
          <p:cNvPr id="31" name="Text Placeholder 12">
            <a:extLst>
              <a:ext uri="{FF2B5EF4-FFF2-40B4-BE49-F238E27FC236}">
                <a16:creationId xmlns:a16="http://schemas.microsoft.com/office/drawing/2014/main" id="{70F3114F-C6E4-865B-FEA8-C10CFD8F025B}"/>
              </a:ext>
            </a:extLst>
          </p:cNvPr>
          <p:cNvSpPr>
            <a:spLocks noGrp="1"/>
          </p:cNvSpPr>
          <p:nvPr>
            <p:ph type="body" sz="quarter" idx="40" hasCustomPrompt="1"/>
          </p:nvPr>
        </p:nvSpPr>
        <p:spPr>
          <a:xfrm>
            <a:off x="2460219" y="5400060"/>
            <a:ext cx="3454215" cy="891883"/>
          </a:xfrm>
        </p:spPr>
        <p:txBody>
          <a:bodyPr>
            <a:noAutofit/>
          </a:bodyPr>
          <a:lstStyle>
            <a:lvl1pPr marL="0" indent="0" algn="ctr">
              <a:lnSpc>
                <a:spcPct val="120000"/>
              </a:lnSpc>
              <a:buNone/>
              <a:defRPr sz="2000" b="0" i="0">
                <a:solidFill>
                  <a:schemeClr val="bg1"/>
                </a:solidFill>
                <a:latin typeface="Roboto Serif" pitchFamily="2" charset="0"/>
                <a:ea typeface="Roboto" panose="02000000000000000000" pitchFamily="2" charset="0"/>
                <a:cs typeface="Roboto Serif" pitchFamily="2" charset="0"/>
              </a:defRPr>
            </a:lvl1pPr>
          </a:lstStyle>
          <a:p>
            <a:pPr lvl="0"/>
            <a:r>
              <a:rPr lang="en-GB" dirty="0"/>
              <a:t>Body Text Goes </a:t>
            </a:r>
            <a:r>
              <a:rPr lang="en-GB" dirty="0" err="1"/>
              <a:t>Heret</a:t>
            </a:r>
            <a:endParaRPr lang="en-GB" dirty="0"/>
          </a:p>
        </p:txBody>
      </p:sp>
      <p:sp>
        <p:nvSpPr>
          <p:cNvPr id="33" name="Text Placeholder 12">
            <a:extLst>
              <a:ext uri="{FF2B5EF4-FFF2-40B4-BE49-F238E27FC236}">
                <a16:creationId xmlns:a16="http://schemas.microsoft.com/office/drawing/2014/main" id="{03A7EC53-A4E9-123D-1AA6-4F3A8BE8F8FD}"/>
              </a:ext>
            </a:extLst>
          </p:cNvPr>
          <p:cNvSpPr>
            <a:spLocks noGrp="1"/>
          </p:cNvSpPr>
          <p:nvPr>
            <p:ph type="body" sz="quarter" idx="41" hasCustomPrompt="1"/>
          </p:nvPr>
        </p:nvSpPr>
        <p:spPr>
          <a:xfrm>
            <a:off x="8632075" y="2123460"/>
            <a:ext cx="3454215" cy="891883"/>
          </a:xfrm>
        </p:spPr>
        <p:txBody>
          <a:bodyPr>
            <a:noAutofit/>
          </a:bodyPr>
          <a:lstStyle>
            <a:lvl1pPr marL="0" indent="0" algn="ctr">
              <a:lnSpc>
                <a:spcPct val="120000"/>
              </a:lnSpc>
              <a:buNone/>
              <a:defRPr sz="20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Text Goes Here</a:t>
            </a:r>
          </a:p>
        </p:txBody>
      </p:sp>
      <p:sp>
        <p:nvSpPr>
          <p:cNvPr id="34" name="Text Placeholder 10">
            <a:extLst>
              <a:ext uri="{FF2B5EF4-FFF2-40B4-BE49-F238E27FC236}">
                <a16:creationId xmlns:a16="http://schemas.microsoft.com/office/drawing/2014/main" id="{C7E5020B-2717-B6CC-BCE9-1FEFBCB4F7E8}"/>
              </a:ext>
            </a:extLst>
          </p:cNvPr>
          <p:cNvSpPr>
            <a:spLocks noGrp="1"/>
          </p:cNvSpPr>
          <p:nvPr>
            <p:ph type="body" sz="quarter" idx="42" hasCustomPrompt="1"/>
          </p:nvPr>
        </p:nvSpPr>
        <p:spPr>
          <a:xfrm>
            <a:off x="304503" y="377519"/>
            <a:ext cx="3421557" cy="1473052"/>
          </a:xfrm>
        </p:spPr>
        <p:txBody>
          <a:bodyPr>
            <a:normAutofit/>
          </a:bodyPr>
          <a:lstStyle>
            <a:lvl1pPr marL="0" indent="0" algn="ctr">
              <a:lnSpc>
                <a:spcPct val="100000"/>
              </a:lnSpc>
              <a:buNone/>
              <a:defRPr sz="10000" b="0" i="0" spc="-300">
                <a:solidFill>
                  <a:schemeClr val="bg1"/>
                </a:solidFill>
                <a:latin typeface="Roboto Serif" pitchFamily="2" charset="0"/>
                <a:cs typeface="Roboto Serif" pitchFamily="2" charset="0"/>
              </a:defRPr>
            </a:lvl1pPr>
          </a:lstStyle>
          <a:p>
            <a:pPr lvl="0"/>
            <a:r>
              <a:rPr lang="en-GB" dirty="0"/>
              <a:t>00%</a:t>
            </a:r>
          </a:p>
        </p:txBody>
      </p:sp>
      <p:sp>
        <p:nvSpPr>
          <p:cNvPr id="35" name="Text Placeholder 12">
            <a:extLst>
              <a:ext uri="{FF2B5EF4-FFF2-40B4-BE49-F238E27FC236}">
                <a16:creationId xmlns:a16="http://schemas.microsoft.com/office/drawing/2014/main" id="{D1D15563-DE95-88FC-8936-D228076D1823}"/>
              </a:ext>
            </a:extLst>
          </p:cNvPr>
          <p:cNvSpPr>
            <a:spLocks noGrp="1"/>
          </p:cNvSpPr>
          <p:nvPr>
            <p:ph type="body" sz="quarter" idx="43" hasCustomPrompt="1"/>
          </p:nvPr>
        </p:nvSpPr>
        <p:spPr>
          <a:xfrm>
            <a:off x="304503" y="2123460"/>
            <a:ext cx="3454215" cy="891883"/>
          </a:xfrm>
        </p:spPr>
        <p:txBody>
          <a:bodyPr>
            <a:noAutofit/>
          </a:bodyPr>
          <a:lstStyle>
            <a:lvl1pPr marL="0" indent="0" algn="ctr">
              <a:lnSpc>
                <a:spcPct val="120000"/>
              </a:lnSpc>
              <a:buNone/>
              <a:defRPr sz="2000" b="0" i="0">
                <a:solidFill>
                  <a:schemeClr val="bg1"/>
                </a:solidFill>
                <a:latin typeface="Roboto Serif" pitchFamily="2" charset="0"/>
                <a:ea typeface="Roboto" panose="02000000000000000000" pitchFamily="2" charset="0"/>
                <a:cs typeface="Roboto Serif" pitchFamily="2" charset="0"/>
              </a:defRPr>
            </a:lvl1pPr>
          </a:lstStyle>
          <a:p>
            <a:pPr lvl="0"/>
            <a:r>
              <a:rPr lang="en-GB" dirty="0"/>
              <a:t>Body Text Goes Here</a:t>
            </a:r>
          </a:p>
        </p:txBody>
      </p:sp>
      <p:sp>
        <p:nvSpPr>
          <p:cNvPr id="36" name="Text Placeholder 12">
            <a:extLst>
              <a:ext uri="{FF2B5EF4-FFF2-40B4-BE49-F238E27FC236}">
                <a16:creationId xmlns:a16="http://schemas.microsoft.com/office/drawing/2014/main" id="{3939B987-7B98-BC7F-1EF9-10CBBBB79F8D}"/>
              </a:ext>
            </a:extLst>
          </p:cNvPr>
          <p:cNvSpPr>
            <a:spLocks noGrp="1"/>
          </p:cNvSpPr>
          <p:nvPr>
            <p:ph type="body" sz="quarter" idx="44" hasCustomPrompt="1"/>
          </p:nvPr>
        </p:nvSpPr>
        <p:spPr>
          <a:xfrm>
            <a:off x="293617" y="1753346"/>
            <a:ext cx="3454215" cy="363922"/>
          </a:xfrm>
        </p:spPr>
        <p:txBody>
          <a:bodyPr>
            <a:noAutofit/>
          </a:bodyPr>
          <a:lstStyle>
            <a:lvl1pPr marL="0" indent="0" algn="ctr">
              <a:lnSpc>
                <a:spcPct val="120000"/>
              </a:lnSpc>
              <a:buNone/>
              <a:defRPr sz="20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pic>
        <p:nvPicPr>
          <p:cNvPr id="21" name="Picture 20">
            <a:extLst>
              <a:ext uri="{FF2B5EF4-FFF2-40B4-BE49-F238E27FC236}">
                <a16:creationId xmlns:a16="http://schemas.microsoft.com/office/drawing/2014/main" id="{F32AD522-EB04-05FE-F4AC-72E652BA22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388823359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2 Pic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F6CA4A-655A-D7A5-2F76-CED021E5458E}"/>
              </a:ext>
            </a:extLst>
          </p:cNvPr>
          <p:cNvSpPr>
            <a:spLocks noGrp="1"/>
          </p:cNvSpPr>
          <p:nvPr>
            <p:ph type="pic" sz="quarter" idx="10"/>
          </p:nvPr>
        </p:nvSpPr>
        <p:spPr>
          <a:xfrm>
            <a:off x="0" y="0"/>
            <a:ext cx="6096000" cy="6858000"/>
          </a:xfrm>
        </p:spPr>
        <p:txBody>
          <a:bodyPr/>
          <a:lstStyle/>
          <a:p>
            <a:r>
              <a:rPr lang="en-US"/>
              <a:t>Click icon to add picture</a:t>
            </a:r>
          </a:p>
        </p:txBody>
      </p:sp>
      <p:sp>
        <p:nvSpPr>
          <p:cNvPr id="11" name="Freeform 10">
            <a:extLst>
              <a:ext uri="{FF2B5EF4-FFF2-40B4-BE49-F238E27FC236}">
                <a16:creationId xmlns:a16="http://schemas.microsoft.com/office/drawing/2014/main" id="{0C3DD548-31E6-5215-8135-518F2F1A6D1B}"/>
              </a:ext>
            </a:extLst>
          </p:cNvPr>
          <p:cNvSpPr/>
          <p:nvPr userDrawn="1"/>
        </p:nvSpPr>
        <p:spPr>
          <a:xfrm>
            <a:off x="4811486" y="4441371"/>
            <a:ext cx="2558143" cy="2416629"/>
          </a:xfrm>
          <a:custGeom>
            <a:avLst/>
            <a:gdLst>
              <a:gd name="connsiteX0" fmla="*/ 0 w 2558143"/>
              <a:gd name="connsiteY0" fmla="*/ 0 h 2416629"/>
              <a:gd name="connsiteX1" fmla="*/ 2285999 w 2558143"/>
              <a:gd name="connsiteY1" fmla="*/ 0 h 2416629"/>
              <a:gd name="connsiteX2" fmla="*/ 2285999 w 2558143"/>
              <a:gd name="connsiteY2" fmla="*/ 1300843 h 2416629"/>
              <a:gd name="connsiteX3" fmla="*/ 2558143 w 2558143"/>
              <a:gd name="connsiteY3" fmla="*/ 1300843 h 2416629"/>
              <a:gd name="connsiteX4" fmla="*/ 2558143 w 2558143"/>
              <a:gd name="connsiteY4" fmla="*/ 2416629 h 2416629"/>
              <a:gd name="connsiteX5" fmla="*/ 0 w 2558143"/>
              <a:gd name="connsiteY5" fmla="*/ 2416629 h 24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143" h="2416629">
                <a:moveTo>
                  <a:pt x="0" y="0"/>
                </a:moveTo>
                <a:lnTo>
                  <a:pt x="2285999" y="0"/>
                </a:lnTo>
                <a:lnTo>
                  <a:pt x="2285999" y="1300843"/>
                </a:lnTo>
                <a:lnTo>
                  <a:pt x="2558143" y="1300843"/>
                </a:lnTo>
                <a:lnTo>
                  <a:pt x="2558143" y="2416629"/>
                </a:lnTo>
                <a:lnTo>
                  <a:pt x="0" y="241662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81394AD2-5136-7356-F6F8-827430C1A0DE}"/>
              </a:ext>
            </a:extLst>
          </p:cNvPr>
          <p:cNvSpPr/>
          <p:nvPr userDrawn="1"/>
        </p:nvSpPr>
        <p:spPr>
          <a:xfrm>
            <a:off x="10482943" y="489857"/>
            <a:ext cx="1709057" cy="63681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BF5B51D-F976-E5CB-CFBF-222C6D80822F}"/>
              </a:ext>
            </a:extLst>
          </p:cNvPr>
          <p:cNvSpPr>
            <a:spLocks noGrp="1"/>
          </p:cNvSpPr>
          <p:nvPr>
            <p:ph type="pic" sz="quarter" idx="11"/>
          </p:nvPr>
        </p:nvSpPr>
        <p:spPr>
          <a:xfrm>
            <a:off x="7097485" y="1115786"/>
            <a:ext cx="4153539" cy="4626428"/>
          </a:xfrm>
        </p:spPr>
        <p:txBody>
          <a:bodyPr/>
          <a:lstStyle/>
          <a:p>
            <a:r>
              <a:rPr lang="en-US"/>
              <a:t>Click icon to add picture</a:t>
            </a:r>
          </a:p>
        </p:txBody>
      </p:sp>
    </p:spTree>
    <p:extLst>
      <p:ext uri="{BB962C8B-B14F-4D97-AF65-F5344CB8AC3E}">
        <p14:creationId xmlns:p14="http://schemas.microsoft.com/office/powerpoint/2010/main" val="194564265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2 pic slide 2">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6531430" y="1115786"/>
            <a:ext cx="4626428" cy="4626428"/>
          </a:xfrm>
        </p:spPr>
        <p:txBody>
          <a:bodyPr/>
          <a:lstStyle/>
          <a:p>
            <a:r>
              <a:rPr lang="en-US"/>
              <a:t>Click icon to add picture</a:t>
            </a:r>
          </a:p>
        </p:txBody>
      </p:sp>
      <p:sp>
        <p:nvSpPr>
          <p:cNvPr id="8" name="Rectangle 7">
            <a:extLst>
              <a:ext uri="{FF2B5EF4-FFF2-40B4-BE49-F238E27FC236}">
                <a16:creationId xmlns:a16="http://schemas.microsoft.com/office/drawing/2014/main" id="{24A19841-81F3-5FD2-154B-1784963D8156}"/>
              </a:ext>
            </a:extLst>
          </p:cNvPr>
          <p:cNvSpPr/>
          <p:nvPr userDrawn="1"/>
        </p:nvSpPr>
        <p:spPr>
          <a:xfrm>
            <a:off x="10178143" y="3429000"/>
            <a:ext cx="2013857" cy="35814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7BA02E-97D3-D1A0-BEA5-F46196B55F6A}"/>
              </a:ext>
            </a:extLst>
          </p:cNvPr>
          <p:cNvSpPr/>
          <p:nvPr userDrawn="1"/>
        </p:nvSpPr>
        <p:spPr>
          <a:xfrm>
            <a:off x="4071257" y="337457"/>
            <a:ext cx="2013857" cy="66729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F18B43B-E21A-118D-B2A5-ACA8C3ABF33C}"/>
              </a:ext>
            </a:extLst>
          </p:cNvPr>
          <p:cNvSpPr>
            <a:spLocks noGrp="1"/>
          </p:cNvSpPr>
          <p:nvPr>
            <p:ph type="pic" sz="quarter" idx="12"/>
          </p:nvPr>
        </p:nvSpPr>
        <p:spPr>
          <a:xfrm>
            <a:off x="947058" y="1115786"/>
            <a:ext cx="4626428" cy="4626428"/>
          </a:xfrm>
          <a:custGeom>
            <a:avLst/>
            <a:gdLst>
              <a:gd name="connsiteX0" fmla="*/ 0 w 4626428"/>
              <a:gd name="connsiteY0" fmla="*/ 0 h 4626428"/>
              <a:gd name="connsiteX1" fmla="*/ 4626428 w 4626428"/>
              <a:gd name="connsiteY1" fmla="*/ 0 h 4626428"/>
              <a:gd name="connsiteX2" fmla="*/ 4626428 w 4626428"/>
              <a:gd name="connsiteY2" fmla="*/ 4626428 h 4626428"/>
              <a:gd name="connsiteX3" fmla="*/ 761999 w 4626428"/>
              <a:gd name="connsiteY3" fmla="*/ 4626428 h 4626428"/>
              <a:gd name="connsiteX4" fmla="*/ 761999 w 4626428"/>
              <a:gd name="connsiteY4" fmla="*/ 3913414 h 4626428"/>
              <a:gd name="connsiteX5" fmla="*/ 0 w 4626428"/>
              <a:gd name="connsiteY5" fmla="*/ 3913414 h 46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428" h="4626428">
                <a:moveTo>
                  <a:pt x="0" y="0"/>
                </a:moveTo>
                <a:lnTo>
                  <a:pt x="4626428" y="0"/>
                </a:lnTo>
                <a:lnTo>
                  <a:pt x="4626428" y="4626428"/>
                </a:lnTo>
                <a:lnTo>
                  <a:pt x="761999" y="4626428"/>
                </a:lnTo>
                <a:lnTo>
                  <a:pt x="761999" y="3913414"/>
                </a:lnTo>
                <a:lnTo>
                  <a:pt x="0" y="3913414"/>
                </a:lnTo>
                <a:close/>
              </a:path>
            </a:pathLst>
          </a:custGeom>
        </p:spPr>
        <p:txBody>
          <a:bodyPr wrap="square">
            <a:noAutofit/>
          </a:bodyPr>
          <a:lstStyle/>
          <a:p>
            <a:r>
              <a:rPr lang="en-US"/>
              <a:t>Click icon to add picture</a:t>
            </a:r>
          </a:p>
        </p:txBody>
      </p:sp>
      <p:sp>
        <p:nvSpPr>
          <p:cNvPr id="23" name="Rectangle 22">
            <a:extLst>
              <a:ext uri="{FF2B5EF4-FFF2-40B4-BE49-F238E27FC236}">
                <a16:creationId xmlns:a16="http://schemas.microsoft.com/office/drawing/2014/main" id="{FF3518F7-ED83-CA64-A40F-F14A6F24CCEF}"/>
              </a:ext>
            </a:extLst>
          </p:cNvPr>
          <p:cNvSpPr/>
          <p:nvPr userDrawn="1"/>
        </p:nvSpPr>
        <p:spPr>
          <a:xfrm>
            <a:off x="0" y="5029200"/>
            <a:ext cx="1709057"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073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17" name="Picture 16">
            <a:extLst>
              <a:ext uri="{FF2B5EF4-FFF2-40B4-BE49-F238E27FC236}">
                <a16:creationId xmlns:a16="http://schemas.microsoft.com/office/drawing/2014/main" id="{280020B9-E4D7-B2F5-02EF-508ED11D87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8533" y="5503870"/>
            <a:ext cx="1553976" cy="1195042"/>
          </a:xfrm>
          <a:prstGeom prst="rect">
            <a:avLst/>
          </a:prstGeom>
        </p:spPr>
      </p:pic>
      <p:sp>
        <p:nvSpPr>
          <p:cNvPr id="7" name="Text Placeholder 12">
            <a:extLst>
              <a:ext uri="{FF2B5EF4-FFF2-40B4-BE49-F238E27FC236}">
                <a16:creationId xmlns:a16="http://schemas.microsoft.com/office/drawing/2014/main" id="{C4916095-29A8-4B91-DB62-478EB1C31211}"/>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8" name="Text Placeholder 12">
            <a:extLst>
              <a:ext uri="{FF2B5EF4-FFF2-40B4-BE49-F238E27FC236}">
                <a16:creationId xmlns:a16="http://schemas.microsoft.com/office/drawing/2014/main" id="{7CBF5EEB-F46D-F27D-D336-61AB1E8E2374}"/>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17491190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2 pic slide 3">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587829" y="2079172"/>
            <a:ext cx="5181601" cy="2955471"/>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22572" y="0"/>
            <a:ext cx="5769428" cy="6857999"/>
          </a:xfrm>
        </p:spPr>
        <p:txBody>
          <a:bodyPr/>
          <a:lstStyle/>
          <a:p>
            <a:r>
              <a:rPr lang="en-US"/>
              <a:t>Click icon to add picture</a:t>
            </a:r>
          </a:p>
        </p:txBody>
      </p:sp>
    </p:spTree>
    <p:extLst>
      <p:ext uri="{BB962C8B-B14F-4D97-AF65-F5344CB8AC3E}">
        <p14:creationId xmlns:p14="http://schemas.microsoft.com/office/powerpoint/2010/main" val="90002082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3 pic slide 1">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0" y="0"/>
            <a:ext cx="5725885" cy="6858000"/>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66117" y="566058"/>
            <a:ext cx="4800603" cy="2732313"/>
          </a:xfrm>
        </p:spPr>
        <p:txBody>
          <a:bodyPr/>
          <a:lstStyle/>
          <a:p>
            <a:r>
              <a:rPr lang="en-US"/>
              <a:t>Click icon to add picture</a:t>
            </a:r>
          </a:p>
        </p:txBody>
      </p:sp>
      <p:sp>
        <p:nvSpPr>
          <p:cNvPr id="6" name="Picture Placeholder 2">
            <a:extLst>
              <a:ext uri="{FF2B5EF4-FFF2-40B4-BE49-F238E27FC236}">
                <a16:creationId xmlns:a16="http://schemas.microsoft.com/office/drawing/2014/main" id="{F31701A8-F250-4A16-2A64-FABB21D1183F}"/>
              </a:ext>
            </a:extLst>
          </p:cNvPr>
          <p:cNvSpPr>
            <a:spLocks noGrp="1"/>
          </p:cNvSpPr>
          <p:nvPr>
            <p:ph type="pic" sz="quarter" idx="15"/>
          </p:nvPr>
        </p:nvSpPr>
        <p:spPr>
          <a:xfrm>
            <a:off x="6466117" y="3559628"/>
            <a:ext cx="4800603" cy="2732313"/>
          </a:xfrm>
        </p:spPr>
        <p:txBody>
          <a:bodyPr/>
          <a:lstStyle/>
          <a:p>
            <a:r>
              <a:rPr lang="en-US"/>
              <a:t>Click icon to add picture</a:t>
            </a:r>
          </a:p>
        </p:txBody>
      </p:sp>
    </p:spTree>
    <p:extLst>
      <p:ext uri="{BB962C8B-B14F-4D97-AF65-F5344CB8AC3E}">
        <p14:creationId xmlns:p14="http://schemas.microsoft.com/office/powerpoint/2010/main" val="76162520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3 pic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CB39FA5-2D72-FEFA-0CD9-D762DE2BFD1D}"/>
              </a:ext>
            </a:extLst>
          </p:cNvPr>
          <p:cNvSpPr>
            <a:spLocks noGrp="1"/>
          </p:cNvSpPr>
          <p:nvPr>
            <p:ph type="pic" sz="quarter" idx="13"/>
          </p:nvPr>
        </p:nvSpPr>
        <p:spPr>
          <a:xfrm>
            <a:off x="587829" y="805543"/>
            <a:ext cx="3374571" cy="5246913"/>
          </a:xfrm>
          <a:custGeom>
            <a:avLst/>
            <a:gdLst>
              <a:gd name="connsiteX0" fmla="*/ 0 w 3374571"/>
              <a:gd name="connsiteY0" fmla="*/ 0 h 5246913"/>
              <a:gd name="connsiteX1" fmla="*/ 3374571 w 3374571"/>
              <a:gd name="connsiteY1" fmla="*/ 0 h 5246913"/>
              <a:gd name="connsiteX2" fmla="*/ 3374571 w 3374571"/>
              <a:gd name="connsiteY2" fmla="*/ 5246913 h 5246913"/>
              <a:gd name="connsiteX3" fmla="*/ 566058 w 3374571"/>
              <a:gd name="connsiteY3" fmla="*/ 5246913 h 5246913"/>
              <a:gd name="connsiteX4" fmla="*/ 566058 w 3374571"/>
              <a:gd name="connsiteY4" fmla="*/ 4223657 h 5246913"/>
              <a:gd name="connsiteX5" fmla="*/ 0 w 3374571"/>
              <a:gd name="connsiteY5" fmla="*/ 4223657 h 52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5246913">
                <a:moveTo>
                  <a:pt x="0" y="0"/>
                </a:moveTo>
                <a:lnTo>
                  <a:pt x="3374571" y="0"/>
                </a:lnTo>
                <a:lnTo>
                  <a:pt x="3374571" y="5246913"/>
                </a:lnTo>
                <a:lnTo>
                  <a:pt x="566058" y="5246913"/>
                </a:lnTo>
                <a:lnTo>
                  <a:pt x="566058" y="4223657"/>
                </a:lnTo>
                <a:lnTo>
                  <a:pt x="0" y="4223657"/>
                </a:lnTo>
                <a:close/>
              </a:path>
            </a:pathLst>
          </a:custGeom>
        </p:spPr>
        <p:txBody>
          <a:bodyPr wrap="square">
            <a:noAutofit/>
          </a:bodyPr>
          <a:lstStyle/>
          <a:p>
            <a:r>
              <a:rPr lang="en-US"/>
              <a:t>Click icon to add picture</a:t>
            </a:r>
          </a:p>
        </p:txBody>
      </p:sp>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805543"/>
            <a:ext cx="3374571" cy="5246913"/>
          </a:xfrm>
        </p:spPr>
        <p:txBody>
          <a:bodyPr/>
          <a:lstStyle/>
          <a:p>
            <a:r>
              <a:rPr lang="en-US"/>
              <a:t>Click icon to add picture</a:t>
            </a:r>
          </a:p>
        </p:txBody>
      </p:sp>
      <p:sp>
        <p:nvSpPr>
          <p:cNvPr id="3" name="Picture Placeholder 2">
            <a:extLst>
              <a:ext uri="{FF2B5EF4-FFF2-40B4-BE49-F238E27FC236}">
                <a16:creationId xmlns:a16="http://schemas.microsoft.com/office/drawing/2014/main" id="{60B3C39E-C57E-CB0B-506F-DB8D0A40FCEB}"/>
              </a:ext>
            </a:extLst>
          </p:cNvPr>
          <p:cNvSpPr>
            <a:spLocks noGrp="1"/>
          </p:cNvSpPr>
          <p:nvPr>
            <p:ph type="pic" sz="quarter" idx="15"/>
          </p:nvPr>
        </p:nvSpPr>
        <p:spPr>
          <a:xfrm>
            <a:off x="8229599" y="805543"/>
            <a:ext cx="3374571" cy="5246913"/>
          </a:xfrm>
        </p:spPr>
        <p:txBody>
          <a:bodyPr/>
          <a:lstStyle/>
          <a:p>
            <a:r>
              <a:rPr lang="en-US"/>
              <a:t>Click icon to add picture</a:t>
            </a:r>
          </a:p>
        </p:txBody>
      </p:sp>
      <p:sp>
        <p:nvSpPr>
          <p:cNvPr id="13" name="Rectangle 12">
            <a:extLst>
              <a:ext uri="{FF2B5EF4-FFF2-40B4-BE49-F238E27FC236}">
                <a16:creationId xmlns:a16="http://schemas.microsoft.com/office/drawing/2014/main" id="{553F63E2-3D06-1680-C294-EC33A4872C75}"/>
              </a:ext>
            </a:extLst>
          </p:cNvPr>
          <p:cNvSpPr/>
          <p:nvPr userDrawn="1"/>
        </p:nvSpPr>
        <p:spPr>
          <a:xfrm>
            <a:off x="1" y="5029200"/>
            <a:ext cx="1153886"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7026728" y="0"/>
            <a:ext cx="1959428"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32910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3 pic slide 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1611086"/>
            <a:ext cx="3374571" cy="5246913"/>
          </a:xfrm>
        </p:spPr>
        <p:txBody>
          <a:bodyPr/>
          <a:lstStyle/>
          <a:p>
            <a:r>
              <a:rPr lang="en-US"/>
              <a:t>Click icon to add picture</a:t>
            </a:r>
          </a:p>
        </p:txBody>
      </p:sp>
      <p:sp>
        <p:nvSpPr>
          <p:cNvPr id="7" name="Picture Placeholder 6">
            <a:extLst>
              <a:ext uri="{FF2B5EF4-FFF2-40B4-BE49-F238E27FC236}">
                <a16:creationId xmlns:a16="http://schemas.microsoft.com/office/drawing/2014/main" id="{74D650E6-B7DC-C3AE-5485-FC1D1EBF7DFE}"/>
              </a:ext>
            </a:extLst>
          </p:cNvPr>
          <p:cNvSpPr>
            <a:spLocks noGrp="1"/>
          </p:cNvSpPr>
          <p:nvPr>
            <p:ph type="pic" sz="quarter" idx="15"/>
          </p:nvPr>
        </p:nvSpPr>
        <p:spPr>
          <a:xfrm>
            <a:off x="8229599" y="696687"/>
            <a:ext cx="3374571" cy="6161312"/>
          </a:xfrm>
          <a:custGeom>
            <a:avLst/>
            <a:gdLst>
              <a:gd name="connsiteX0" fmla="*/ 0 w 3374571"/>
              <a:gd name="connsiteY0" fmla="*/ 0 h 6161312"/>
              <a:gd name="connsiteX1" fmla="*/ 3374571 w 3374571"/>
              <a:gd name="connsiteY1" fmla="*/ 0 h 6161312"/>
              <a:gd name="connsiteX2" fmla="*/ 3374571 w 3374571"/>
              <a:gd name="connsiteY2" fmla="*/ 4332513 h 6161312"/>
              <a:gd name="connsiteX3" fmla="*/ 2808515 w 3374571"/>
              <a:gd name="connsiteY3" fmla="*/ 4332513 h 6161312"/>
              <a:gd name="connsiteX4" fmla="*/ 2808515 w 3374571"/>
              <a:gd name="connsiteY4" fmla="*/ 6161312 h 6161312"/>
              <a:gd name="connsiteX5" fmla="*/ 0 w 3374571"/>
              <a:gd name="connsiteY5" fmla="*/ 6161312 h 616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6161312">
                <a:moveTo>
                  <a:pt x="0" y="0"/>
                </a:moveTo>
                <a:lnTo>
                  <a:pt x="3374571" y="0"/>
                </a:lnTo>
                <a:lnTo>
                  <a:pt x="3374571" y="4332513"/>
                </a:lnTo>
                <a:lnTo>
                  <a:pt x="2808515" y="4332513"/>
                </a:lnTo>
                <a:lnTo>
                  <a:pt x="2808515" y="6161312"/>
                </a:lnTo>
                <a:lnTo>
                  <a:pt x="0" y="6161312"/>
                </a:lnTo>
                <a:close/>
              </a:path>
            </a:pathLst>
          </a:custGeom>
        </p:spPr>
        <p:txBody>
          <a:bodyPr wrap="square">
            <a:noAutofit/>
          </a:bodyPr>
          <a:lstStyle/>
          <a:p>
            <a:r>
              <a:rPr lang="en-US"/>
              <a:t>Click icon to add picture</a:t>
            </a:r>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1338940" y="3058886"/>
            <a:ext cx="1959428" cy="3799114"/>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069242D9-2A4A-9BB1-597A-89A6A3A67B63}"/>
              </a:ext>
            </a:extLst>
          </p:cNvPr>
          <p:cNvSpPr>
            <a:spLocks noGrp="1"/>
          </p:cNvSpPr>
          <p:nvPr>
            <p:ph type="pic" sz="quarter" idx="16"/>
          </p:nvPr>
        </p:nvSpPr>
        <p:spPr>
          <a:xfrm>
            <a:off x="587826" y="1"/>
            <a:ext cx="3374571" cy="6858000"/>
          </a:xfrm>
        </p:spPr>
        <p:txBody>
          <a:bodyPr/>
          <a:lstStyle/>
          <a:p>
            <a:r>
              <a:rPr lang="en-US"/>
              <a:t>Click icon to add picture</a:t>
            </a:r>
          </a:p>
        </p:txBody>
      </p:sp>
      <p:sp>
        <p:nvSpPr>
          <p:cNvPr id="5" name="Rectangle 4">
            <a:extLst>
              <a:ext uri="{FF2B5EF4-FFF2-40B4-BE49-F238E27FC236}">
                <a16:creationId xmlns:a16="http://schemas.microsoft.com/office/drawing/2014/main" id="{F7E8DD1F-BEC5-D749-D2FE-FBECB9696168}"/>
              </a:ext>
            </a:extLst>
          </p:cNvPr>
          <p:cNvSpPr/>
          <p:nvPr userDrawn="1"/>
        </p:nvSpPr>
        <p:spPr>
          <a:xfrm>
            <a:off x="3200403" y="1012371"/>
            <a:ext cx="1959428" cy="5845629"/>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2BBF9-5C43-27ED-5892-5DC00411174D}"/>
              </a:ext>
            </a:extLst>
          </p:cNvPr>
          <p:cNvSpPr/>
          <p:nvPr userDrawn="1"/>
        </p:nvSpPr>
        <p:spPr>
          <a:xfrm>
            <a:off x="11038114" y="5029200"/>
            <a:ext cx="1153886" cy="18288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86180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AA8F-2116-52BD-77E1-CBBD0F9BB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5479C5-DA84-6982-3005-1310B2D3F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0F83E7-47BE-5AB3-7E7B-17FFF5391F99}"/>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621FFED9-1D70-5B75-501A-DB4846A8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F2CF-4F09-704E-1EF2-C162B63EB3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1582529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D6AD-8708-93DD-4C20-5D9977521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C55E7-C79C-1BA8-32C9-A800C67848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BC46A-E473-9768-93D0-1EED05A2F148}"/>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ED12472D-E377-6EFF-F3A1-85E46C10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CA018-2B99-5480-E80C-F71A21960BF3}"/>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64748484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CEF8-FCF1-0489-3F90-AF4C7CC59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1428F1-311D-2D24-B7F2-2BCC0012C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F6F941-152F-F6DF-6222-CD3534AC41A2}"/>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CCC38917-DF0F-00A5-7482-5B47FE02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407B-62D1-BCC3-FCE4-2DB4A0C8724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32192005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3F3F-13E4-E804-4C9A-041DFE2AC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052B8-A0DE-8056-2441-72C6EE2C4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9E49E-8ABB-4539-6336-39EDB5EAAA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A89B54-D160-7424-7D36-9D67C4E0F59F}"/>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ED3A7E9B-C903-7CB0-0989-C449069AA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5ECA6-1F2A-2E1B-83F7-9C0BD1E0828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79838879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E1FD-892B-F5EC-4EF3-0EA9575DD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40B86-1C0A-7FA3-AE0D-61E34EA86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1BA400-892A-9B7A-BBEA-A2B601BB99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9F1D4A-A26A-D2C3-665C-F87F008B7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878D6D-16CB-ABC2-F625-14DEF8C82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ECA688-B61E-9503-E426-DE603516C286}"/>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8" name="Footer Placeholder 7">
            <a:extLst>
              <a:ext uri="{FF2B5EF4-FFF2-40B4-BE49-F238E27FC236}">
                <a16:creationId xmlns:a16="http://schemas.microsoft.com/office/drawing/2014/main" id="{09A01C53-229A-5D16-2E49-27EADF22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618B-1D70-6B86-A8E9-659EDFE9576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89313777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CA85-F6C4-32A1-33D9-198C51C466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E6EE3-4536-17B5-5065-D8758B2BCF4A}"/>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4" name="Footer Placeholder 3">
            <a:extLst>
              <a:ext uri="{FF2B5EF4-FFF2-40B4-BE49-F238E27FC236}">
                <a16:creationId xmlns:a16="http://schemas.microsoft.com/office/drawing/2014/main" id="{6C7F41C5-4EBB-E780-CDF9-C06F48255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14738-B8B8-C87E-67B6-0B08FD31FD16}"/>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00468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14489" t="40153" r="24906" b="22230"/>
          <a:stretch/>
        </p:blipFill>
        <p:spPr>
          <a:xfrm>
            <a:off x="-3" y="-1"/>
            <a:ext cx="12402727" cy="6976533"/>
          </a:xfrm>
          <a:prstGeom prst="rect">
            <a:avLst/>
          </a:prstGeom>
        </p:spPr>
      </p:pic>
      <p:pic>
        <p:nvPicPr>
          <p:cNvPr id="5" name="Picture 4">
            <a:extLst>
              <a:ext uri="{FF2B5EF4-FFF2-40B4-BE49-F238E27FC236}">
                <a16:creationId xmlns:a16="http://schemas.microsoft.com/office/drawing/2014/main" id="{DCA05A20-3885-E6A7-F93C-9785582D0A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4063" y="4731744"/>
            <a:ext cx="2547937" cy="195942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F3F3F1"/>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F3F3F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289727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s and Graphics Page 5">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3846640"/>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4354171"/>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Heading Goes Here</a:t>
            </a:r>
          </a:p>
          <a:p>
            <a:pPr lvl="0"/>
            <a:endParaRPr lang="en-GB" dirty="0"/>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258776213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01AD3-9364-5905-BB46-8066B84A702E}"/>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3" name="Footer Placeholder 2">
            <a:extLst>
              <a:ext uri="{FF2B5EF4-FFF2-40B4-BE49-F238E27FC236}">
                <a16:creationId xmlns:a16="http://schemas.microsoft.com/office/drawing/2014/main" id="{630099A4-FDE1-960C-DA2C-22B8E5906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6EAC6-024B-7E76-A332-891B2AB970E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8707876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707D-CCF4-B5A0-852E-CB8B2D3C2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1F2788-5601-CC87-B711-D3FF88FD1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FF9F9-232D-3DA5-9762-61BB7E9BE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CEED5D-1092-71DD-3E0E-AB1EA0581047}"/>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079FEFA0-19EE-10EB-36AD-DEFAD4034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8CD4F-F09D-7B87-C7A3-EE00BDBC47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96745402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8933-8F37-B1A4-0E95-D4CCEDF78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A2001-1946-0DF4-A117-7AEA73CC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7B1B05-3A72-9D5F-F078-49AE5FFE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547A1-EB6A-1076-5E34-35BF329D3684}"/>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D371504B-FA37-21F2-7A3A-1F6FD8068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93CDA-6F46-902C-28A9-12D8B68F59C1}"/>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75411910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660-A435-F0D5-8110-798CE8E10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5DB1E1-530E-509C-60B4-06EEDE134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D7796-5EBD-9543-2AB9-50168F2D8383}"/>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F85E1DBE-78BE-CAA2-49CB-308514899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24E18-2DDE-9F21-5A23-EFC5291E664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8993818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1E485-DD00-491C-6057-F482398EEE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9CE29-7919-F28F-961F-FBD717748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D18D7-3F80-2856-E92F-5CA26C8C522E}"/>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E06D6297-C592-785D-484B-12F1DC7A2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7675-E06F-A7BE-36D2-6DBA7D2EC3B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0162410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_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8" name="Picture 7">
            <a:extLst>
              <a:ext uri="{FF2B5EF4-FFF2-40B4-BE49-F238E27FC236}">
                <a16:creationId xmlns:a16="http://schemas.microsoft.com/office/drawing/2014/main" id="{58E67079-080D-18EF-4773-C361B6F8B0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1504" y="1956392"/>
            <a:ext cx="4331282" cy="3330850"/>
          </a:xfrm>
          <a:prstGeom prst="rect">
            <a:avLst/>
          </a:prstGeom>
        </p:spPr>
      </p:pic>
    </p:spTree>
    <p:extLst>
      <p:ext uri="{BB962C8B-B14F-4D97-AF65-F5344CB8AC3E}">
        <p14:creationId xmlns:p14="http://schemas.microsoft.com/office/powerpoint/2010/main" val="65516736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2_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2" name="Picture 1">
            <a:extLst>
              <a:ext uri="{FF2B5EF4-FFF2-40B4-BE49-F238E27FC236}">
                <a16:creationId xmlns:a16="http://schemas.microsoft.com/office/drawing/2014/main" id="{30E53F39-E253-6D36-02F7-83413BE341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791" y="726831"/>
            <a:ext cx="1529310" cy="6858000"/>
          </a:xfrm>
          <a:prstGeom prst="rect">
            <a:avLst/>
          </a:prstGeom>
        </p:spPr>
      </p:pic>
    </p:spTree>
    <p:extLst>
      <p:ext uri="{BB962C8B-B14F-4D97-AF65-F5344CB8AC3E}">
        <p14:creationId xmlns:p14="http://schemas.microsoft.com/office/powerpoint/2010/main" val="221462290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l="14489" t="40153" r="24906" b="22230"/>
          <a:stretch/>
        </p:blipFill>
        <p:spPr>
          <a:xfrm>
            <a:off x="-3" y="-1"/>
            <a:ext cx="12402727" cy="6976533"/>
          </a:xfrm>
          <a:prstGeom prst="rect">
            <a:avLst/>
          </a:prstGeom>
        </p:spPr>
      </p:pic>
      <p:pic>
        <p:nvPicPr>
          <p:cNvPr id="5" name="Picture 4">
            <a:extLst>
              <a:ext uri="{FF2B5EF4-FFF2-40B4-BE49-F238E27FC236}">
                <a16:creationId xmlns:a16="http://schemas.microsoft.com/office/drawing/2014/main" id="{DCA05A20-3885-E6A7-F93C-9785582D0A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4063" y="4731744"/>
            <a:ext cx="2547937" cy="195942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F3F3F1"/>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F3F3F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Tree>
    <p:extLst>
      <p:ext uri="{BB962C8B-B14F-4D97-AF65-F5344CB8AC3E}">
        <p14:creationId xmlns:p14="http://schemas.microsoft.com/office/powerpoint/2010/main" val="415887805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Breaker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84D151-DD0D-71D3-7C80-2718D00CF313}"/>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8047" t="49100" r="32379" b="13922"/>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EF435E"/>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Tree>
    <p:extLst>
      <p:ext uri="{BB962C8B-B14F-4D97-AF65-F5344CB8AC3E}">
        <p14:creationId xmlns:p14="http://schemas.microsoft.com/office/powerpoint/2010/main" val="240114452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Breaker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966CDB-D41B-C047-86BD-255AB099FC73}"/>
              </a:ext>
            </a:extLst>
          </p:cNvPr>
          <p:cNvPicPr>
            <a:picLocks noChangeAspect="1"/>
          </p:cNvPicPr>
          <p:nvPr userDrawn="1"/>
        </p:nvPicPr>
        <p:blipFill rotWithShape="1">
          <a:blip r:embed="rId2" cstate="email">
            <a:alphaModFix amt="8000"/>
            <a:extLst>
              <a:ext uri="{28A0092B-C50C-407E-A947-70E740481C1C}">
                <a14:useLocalDpi xmlns:a14="http://schemas.microsoft.com/office/drawing/2010/main"/>
              </a:ext>
            </a:extLst>
          </a:blip>
          <a:srcRect l="2894" t="41727" r="37530" b="21296"/>
          <a:stretch/>
        </p:blipFill>
        <p:spPr>
          <a:xfrm>
            <a:off x="-3" y="-1"/>
            <a:ext cx="12192000" cy="6858001"/>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EF435E"/>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Tree>
    <p:extLst>
      <p:ext uri="{BB962C8B-B14F-4D97-AF65-F5344CB8AC3E}">
        <p14:creationId xmlns:p14="http://schemas.microsoft.com/office/powerpoint/2010/main" val="2212113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 and Graphics Page 6">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299192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3499457"/>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Heading Goes Here</a:t>
            </a:r>
          </a:p>
          <a:p>
            <a:pPr lvl="0"/>
            <a:endParaRPr lang="en-GB" dirty="0"/>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21" name="Picture 20">
            <a:extLst>
              <a:ext uri="{FF2B5EF4-FFF2-40B4-BE49-F238E27FC236}">
                <a16:creationId xmlns:a16="http://schemas.microsoft.com/office/drawing/2014/main" id="{CFD6B64D-A82B-6918-8CDD-2A342D9C18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343284739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Breaker P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B77DEA-227A-C72E-A2C8-81EA7405E95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l="20384" t="31111" r="8011" b="23148"/>
          <a:stretch/>
        </p:blipFill>
        <p:spPr>
          <a:xfrm>
            <a:off x="-1" y="-85725"/>
            <a:ext cx="12192001" cy="7058025"/>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EF435E"/>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Tree>
    <p:extLst>
      <p:ext uri="{BB962C8B-B14F-4D97-AF65-F5344CB8AC3E}">
        <p14:creationId xmlns:p14="http://schemas.microsoft.com/office/powerpoint/2010/main" val="18194564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Breaker Pag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1" i="0">
                <a:solidFill>
                  <a:srgbClr val="EF435E"/>
                </a:solidFill>
                <a:latin typeface="Roboto Serif" pitchFamily="2" charset="0"/>
                <a:cs typeface="Roboto Serif"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Tree>
    <p:extLst>
      <p:ext uri="{BB962C8B-B14F-4D97-AF65-F5344CB8AC3E}">
        <p14:creationId xmlns:p14="http://schemas.microsoft.com/office/powerpoint/2010/main" val="82291295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Las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dirty="0">
                <a:solidFill>
                  <a:schemeClr val="bg1"/>
                </a:solidFill>
                <a:latin typeface="Roboto Serif" pitchFamily="2" charset="0"/>
                <a:ea typeface="Roboto" panose="02000000000000000000" pitchFamily="2" charset="0"/>
                <a:cs typeface="Roboto Serif" pitchFamily="2" charset="0"/>
              </a:rPr>
              <a:t>Alice Public Relations</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10 Fortescue Lane</a:t>
            </a:r>
          </a:p>
          <a:p>
            <a:pPr>
              <a:lnSpc>
                <a:spcPct val="110000"/>
              </a:lnSpc>
            </a:pPr>
            <a:r>
              <a:rPr lang="en-US" sz="1800" b="0" i="0" dirty="0" err="1">
                <a:solidFill>
                  <a:schemeClr val="bg1"/>
                </a:solidFill>
                <a:latin typeface="Roboto Serif" pitchFamily="2" charset="0"/>
                <a:ea typeface="Roboto" panose="02000000000000000000" pitchFamily="2" charset="0"/>
                <a:cs typeface="Roboto Serif" pitchFamily="2" charset="0"/>
              </a:rPr>
              <a:t>Mountpleasant</a:t>
            </a:r>
            <a:r>
              <a:rPr lang="en-US" sz="1800" b="0" i="0" dirty="0">
                <a:solidFill>
                  <a:schemeClr val="bg1"/>
                </a:solidFill>
                <a:latin typeface="Roboto Serif" pitchFamily="2" charset="0"/>
                <a:ea typeface="Roboto" panose="02000000000000000000" pitchFamily="2" charset="0"/>
                <a:cs typeface="Roboto Serif" pitchFamily="2" charset="0"/>
              </a:rPr>
              <a:t> Avenue </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Lower</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Dublin D06 X4W7</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Ireland</a:t>
            </a:r>
          </a:p>
          <a:p>
            <a:pPr>
              <a:lnSpc>
                <a:spcPct val="110000"/>
              </a:lnSpc>
            </a:pPr>
            <a:endParaRPr lang="en-US" sz="1800" b="0" i="0" dirty="0">
              <a:solidFill>
                <a:schemeClr val="bg1"/>
              </a:solidFill>
              <a:latin typeface="Roboto Serif" pitchFamily="2" charset="0"/>
              <a:ea typeface="Roboto" panose="02000000000000000000" pitchFamily="2" charset="0"/>
              <a:cs typeface="Roboto Serif" pitchFamily="2" charset="0"/>
            </a:endParaRPr>
          </a:p>
          <a:p>
            <a:r>
              <a:rPr lang="en-US" sz="2000" b="1" i="0" dirty="0">
                <a:solidFill>
                  <a:schemeClr val="bg1"/>
                </a:solidFill>
                <a:latin typeface="Roboto Serif" pitchFamily="2" charset="0"/>
                <a:ea typeface="Roboto" panose="02000000000000000000" pitchFamily="2" charset="0"/>
                <a:cs typeface="Roboto Serif"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dirty="0">
                <a:solidFill>
                  <a:schemeClr val="bg1"/>
                </a:solidFill>
                <a:latin typeface="Roboto Serif" pitchFamily="2" charset="0"/>
                <a:ea typeface="Roboto" panose="02000000000000000000" pitchFamily="2" charset="0"/>
                <a:cs typeface="Roboto Serif" pitchFamily="2" charset="0"/>
              </a:rPr>
              <a:t>Tel: </a:t>
            </a:r>
            <a:r>
              <a:rPr lang="en-US" sz="1800" b="0" i="0" dirty="0">
                <a:solidFill>
                  <a:schemeClr val="bg1"/>
                </a:solidFill>
                <a:latin typeface="Roboto Serif" pitchFamily="2" charset="0"/>
                <a:ea typeface="Roboto" panose="02000000000000000000" pitchFamily="2" charset="0"/>
                <a:cs typeface="Roboto Serif" pitchFamily="2" charset="0"/>
              </a:rPr>
              <a:t>+353 1 558 2151</a:t>
            </a:r>
          </a:p>
          <a:p>
            <a:pPr>
              <a:lnSpc>
                <a:spcPct val="110000"/>
              </a:lnSpc>
            </a:pPr>
            <a:r>
              <a:rPr lang="en-US" sz="1800" b="1" i="0" dirty="0">
                <a:solidFill>
                  <a:schemeClr val="bg1"/>
                </a:solidFill>
                <a:latin typeface="Roboto Serif" pitchFamily="2" charset="0"/>
                <a:ea typeface="Roboto" panose="02000000000000000000" pitchFamily="2" charset="0"/>
                <a:cs typeface="Roboto Serif" pitchFamily="2" charset="0"/>
              </a:rPr>
              <a:t>Email: </a:t>
            </a:r>
            <a:r>
              <a:rPr lang="en-US" sz="1800" b="0" i="0" dirty="0" err="1">
                <a:solidFill>
                  <a:schemeClr val="bg1"/>
                </a:solidFill>
                <a:latin typeface="Roboto Serif" pitchFamily="2" charset="0"/>
                <a:ea typeface="Roboto" panose="02000000000000000000" pitchFamily="2" charset="0"/>
                <a:cs typeface="Roboto Serif" pitchFamily="2" charset="0"/>
              </a:rPr>
              <a:t>info@alicepr.com</a:t>
            </a:r>
            <a:endParaRPr lang="en-US" sz="1800" b="0" i="0" dirty="0">
              <a:solidFill>
                <a:schemeClr val="bg1"/>
              </a:solidFill>
              <a:latin typeface="Roboto Serif" pitchFamily="2" charset="0"/>
              <a:ea typeface="Roboto" panose="02000000000000000000" pitchFamily="2" charset="0"/>
              <a:cs typeface="Roboto Serif" pitchFamily="2" charset="0"/>
            </a:endParaRPr>
          </a:p>
          <a:p>
            <a:pPr>
              <a:lnSpc>
                <a:spcPct val="110000"/>
              </a:lnSpc>
            </a:pPr>
            <a:endParaRPr lang="en-US" sz="1800" b="0" i="0" dirty="0">
              <a:solidFill>
                <a:schemeClr val="bg1"/>
              </a:solidFill>
              <a:latin typeface="Roboto Serif" pitchFamily="2" charset="0"/>
              <a:ea typeface="Roboto" panose="02000000000000000000" pitchFamily="2" charset="0"/>
              <a:cs typeface="Roboto Serif" pitchFamily="2" charset="0"/>
            </a:endParaRPr>
          </a:p>
          <a:p>
            <a:r>
              <a:rPr lang="en-US" sz="2000" b="1" i="0" dirty="0">
                <a:solidFill>
                  <a:schemeClr val="bg1"/>
                </a:solidFill>
                <a:latin typeface="Roboto Serif" pitchFamily="2" charset="0"/>
                <a:ea typeface="Roboto" panose="02000000000000000000" pitchFamily="2" charset="0"/>
                <a:cs typeface="Roboto Serif"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300858031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Las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dirty="0">
                <a:solidFill>
                  <a:schemeClr val="bg1"/>
                </a:solidFill>
                <a:latin typeface="Roboto Serif" pitchFamily="2" charset="0"/>
                <a:ea typeface="Roboto" panose="02000000000000000000" pitchFamily="2" charset="0"/>
                <a:cs typeface="Roboto Serif" pitchFamily="2" charset="0"/>
              </a:rPr>
              <a:t>Alice Public Relations</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10 Fortescue Lane</a:t>
            </a:r>
          </a:p>
          <a:p>
            <a:pPr>
              <a:lnSpc>
                <a:spcPct val="110000"/>
              </a:lnSpc>
            </a:pPr>
            <a:r>
              <a:rPr lang="en-US" sz="1800" b="0" i="0" dirty="0" err="1">
                <a:solidFill>
                  <a:schemeClr val="bg1"/>
                </a:solidFill>
                <a:latin typeface="Roboto Serif" pitchFamily="2" charset="0"/>
                <a:ea typeface="Roboto" panose="02000000000000000000" pitchFamily="2" charset="0"/>
                <a:cs typeface="Roboto Serif" pitchFamily="2" charset="0"/>
              </a:rPr>
              <a:t>Mountpleasant</a:t>
            </a:r>
            <a:r>
              <a:rPr lang="en-US" sz="1800" b="0" i="0" dirty="0">
                <a:solidFill>
                  <a:schemeClr val="bg1"/>
                </a:solidFill>
                <a:latin typeface="Roboto Serif" pitchFamily="2" charset="0"/>
                <a:ea typeface="Roboto" panose="02000000000000000000" pitchFamily="2" charset="0"/>
                <a:cs typeface="Roboto Serif" pitchFamily="2" charset="0"/>
              </a:rPr>
              <a:t> Avenue </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Lower</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Dublin D06 X4W7</a:t>
            </a:r>
          </a:p>
          <a:p>
            <a:pPr>
              <a:lnSpc>
                <a:spcPct val="110000"/>
              </a:lnSpc>
            </a:pPr>
            <a:r>
              <a:rPr lang="en-US" sz="1800" b="0" i="0" dirty="0">
                <a:solidFill>
                  <a:schemeClr val="bg1"/>
                </a:solidFill>
                <a:latin typeface="Roboto Serif" pitchFamily="2" charset="0"/>
                <a:ea typeface="Roboto" panose="02000000000000000000" pitchFamily="2" charset="0"/>
                <a:cs typeface="Roboto Serif" pitchFamily="2" charset="0"/>
              </a:rPr>
              <a:t>Ireland</a:t>
            </a:r>
          </a:p>
          <a:p>
            <a:pPr>
              <a:lnSpc>
                <a:spcPct val="110000"/>
              </a:lnSpc>
            </a:pPr>
            <a:endParaRPr lang="en-US" sz="1800" b="0" i="0" dirty="0">
              <a:solidFill>
                <a:schemeClr val="bg1"/>
              </a:solidFill>
              <a:latin typeface="Roboto Serif" pitchFamily="2" charset="0"/>
              <a:ea typeface="Roboto" panose="02000000000000000000" pitchFamily="2" charset="0"/>
              <a:cs typeface="Roboto Serif" pitchFamily="2" charset="0"/>
            </a:endParaRPr>
          </a:p>
          <a:p>
            <a:r>
              <a:rPr lang="en-US" sz="2000" b="1" i="0" dirty="0">
                <a:solidFill>
                  <a:schemeClr val="bg1"/>
                </a:solidFill>
                <a:latin typeface="Roboto Serif" pitchFamily="2" charset="0"/>
                <a:ea typeface="Roboto" panose="02000000000000000000" pitchFamily="2" charset="0"/>
                <a:cs typeface="Roboto Serif"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dirty="0">
                <a:solidFill>
                  <a:schemeClr val="bg1"/>
                </a:solidFill>
                <a:latin typeface="Roboto Serif" pitchFamily="2" charset="0"/>
                <a:ea typeface="Roboto" panose="02000000000000000000" pitchFamily="2" charset="0"/>
                <a:cs typeface="Roboto Serif" pitchFamily="2" charset="0"/>
              </a:rPr>
              <a:t>Tel: </a:t>
            </a:r>
            <a:r>
              <a:rPr lang="en-US" sz="1800" b="0" i="0" dirty="0">
                <a:solidFill>
                  <a:schemeClr val="bg1"/>
                </a:solidFill>
                <a:latin typeface="Roboto Serif" pitchFamily="2" charset="0"/>
                <a:ea typeface="Roboto" panose="02000000000000000000" pitchFamily="2" charset="0"/>
                <a:cs typeface="Roboto Serif" pitchFamily="2" charset="0"/>
              </a:rPr>
              <a:t>+353 1 558 2151</a:t>
            </a:r>
          </a:p>
          <a:p>
            <a:pPr>
              <a:lnSpc>
                <a:spcPct val="110000"/>
              </a:lnSpc>
            </a:pPr>
            <a:r>
              <a:rPr lang="en-US" sz="1800" b="1" i="0" dirty="0">
                <a:solidFill>
                  <a:schemeClr val="bg1"/>
                </a:solidFill>
                <a:latin typeface="Roboto Serif" pitchFamily="2" charset="0"/>
                <a:ea typeface="Roboto" panose="02000000000000000000" pitchFamily="2" charset="0"/>
                <a:cs typeface="Roboto Serif" pitchFamily="2" charset="0"/>
              </a:rPr>
              <a:t>Email: </a:t>
            </a:r>
            <a:r>
              <a:rPr lang="en-US" sz="1800" b="0" i="0" dirty="0" err="1">
                <a:solidFill>
                  <a:schemeClr val="bg1"/>
                </a:solidFill>
                <a:latin typeface="Roboto Serif" pitchFamily="2" charset="0"/>
                <a:ea typeface="Roboto" panose="02000000000000000000" pitchFamily="2" charset="0"/>
                <a:cs typeface="Roboto Serif" pitchFamily="2" charset="0"/>
              </a:rPr>
              <a:t>info@alicepr.com</a:t>
            </a:r>
            <a:endParaRPr lang="en-US" sz="1800" b="0" i="0" dirty="0">
              <a:solidFill>
                <a:schemeClr val="bg1"/>
              </a:solidFill>
              <a:latin typeface="Roboto Serif" pitchFamily="2" charset="0"/>
              <a:ea typeface="Roboto" panose="02000000000000000000" pitchFamily="2" charset="0"/>
              <a:cs typeface="Roboto Serif" pitchFamily="2" charset="0"/>
            </a:endParaRPr>
          </a:p>
          <a:p>
            <a:pPr>
              <a:lnSpc>
                <a:spcPct val="110000"/>
              </a:lnSpc>
            </a:pPr>
            <a:endParaRPr lang="en-US" sz="1800" b="0" i="0" dirty="0">
              <a:solidFill>
                <a:schemeClr val="bg1"/>
              </a:solidFill>
              <a:latin typeface="Roboto Serif" pitchFamily="2" charset="0"/>
              <a:ea typeface="Roboto" panose="02000000000000000000" pitchFamily="2" charset="0"/>
              <a:cs typeface="Roboto Serif" pitchFamily="2" charset="0"/>
            </a:endParaRPr>
          </a:p>
          <a:p>
            <a:r>
              <a:rPr lang="en-US" sz="2000" b="1" i="0" dirty="0">
                <a:solidFill>
                  <a:schemeClr val="bg1"/>
                </a:solidFill>
                <a:latin typeface="Roboto Serif" pitchFamily="2" charset="0"/>
                <a:ea typeface="Roboto" panose="02000000000000000000" pitchFamily="2" charset="0"/>
                <a:cs typeface="Roboto Serif"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195616926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5CDB3C-4DD2-FBF7-474A-121B490E6D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1" i="0">
                <a:solidFill>
                  <a:srgbClr val="EF435E"/>
                </a:solidFill>
                <a:latin typeface="Roboto Serif" pitchFamily="2" charset="0"/>
                <a:cs typeface="Roboto Serif" pitchFamily="2" charset="0"/>
              </a:defRPr>
            </a:lvl1pPr>
          </a:lstStyle>
          <a:p>
            <a:pPr lvl="0"/>
            <a:r>
              <a:rPr lang="en-GB" dirty="0"/>
              <a:t>Presentation Slide </a:t>
            </a:r>
            <a:br>
              <a:rPr lang="en-GB" dirty="0"/>
            </a:br>
            <a:r>
              <a:rPr lang="en-GB" dirty="0"/>
              <a:t>Heading Goes Here</a:t>
            </a:r>
          </a:p>
          <a:p>
            <a:pPr lvl="0"/>
            <a:endParaRPr lang="en-GB" dirty="0"/>
          </a:p>
        </p:txBody>
      </p:sp>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2" name="Text Placeholder 12">
            <a:extLst>
              <a:ext uri="{FF2B5EF4-FFF2-40B4-BE49-F238E27FC236}">
                <a16:creationId xmlns:a16="http://schemas.microsoft.com/office/drawing/2014/main" id="{B1343532-1193-E9A1-0565-7AF09B90F550}"/>
              </a:ext>
            </a:extLst>
          </p:cNvPr>
          <p:cNvSpPr>
            <a:spLocks noGrp="1"/>
          </p:cNvSpPr>
          <p:nvPr>
            <p:ph type="body" sz="quarter" idx="17" hasCustomPrompt="1"/>
          </p:nvPr>
        </p:nvSpPr>
        <p:spPr>
          <a:xfrm>
            <a:off x="620188" y="2743199"/>
            <a:ext cx="8578850"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Tree>
    <p:extLst>
      <p:ext uri="{BB962C8B-B14F-4D97-AF65-F5344CB8AC3E}">
        <p14:creationId xmlns:p14="http://schemas.microsoft.com/office/powerpoint/2010/main" val="56163996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5CDB3C-4DD2-FBF7-474A-121B490E6D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Tree>
    <p:extLst>
      <p:ext uri="{BB962C8B-B14F-4D97-AF65-F5344CB8AC3E}">
        <p14:creationId xmlns:p14="http://schemas.microsoft.com/office/powerpoint/2010/main" val="130036624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4400" b="1" i="0">
                <a:solidFill>
                  <a:srgbClr val="EF435E"/>
                </a:solidFill>
                <a:latin typeface="Roboto Serif" pitchFamily="2" charset="0"/>
                <a:cs typeface="Roboto Serif" pitchFamily="2" charset="0"/>
              </a:defRPr>
            </a:lvl1pPr>
          </a:lstStyle>
          <a:p>
            <a:pPr lvl="0"/>
            <a:r>
              <a:rPr lang="en-GB" dirty="0"/>
              <a:t>Presentation Slide </a:t>
            </a:r>
            <a:br>
              <a:rPr lang="en-GB" dirty="0"/>
            </a:br>
            <a:r>
              <a:rPr lang="en-GB" dirty="0"/>
              <a:t>Heading Goes Here</a:t>
            </a:r>
          </a:p>
          <a:p>
            <a:pPr lvl="0"/>
            <a:endParaRPr lang="en-GB" dirty="0"/>
          </a:p>
        </p:txBody>
      </p:sp>
      <p:sp>
        <p:nvSpPr>
          <p:cNvPr id="9" name="Text Placeholder 12">
            <a:extLst>
              <a:ext uri="{FF2B5EF4-FFF2-40B4-BE49-F238E27FC236}">
                <a16:creationId xmlns:a16="http://schemas.microsoft.com/office/drawing/2014/main" id="{BD48FE90-1493-2FB6-07FC-D0A50AA676F6}"/>
              </a:ext>
            </a:extLst>
          </p:cNvPr>
          <p:cNvSpPr>
            <a:spLocks noGrp="1"/>
          </p:cNvSpPr>
          <p:nvPr>
            <p:ph type="body" sz="quarter" idx="19" hasCustomPrompt="1"/>
          </p:nvPr>
        </p:nvSpPr>
        <p:spPr>
          <a:xfrm>
            <a:off x="620189" y="2368645"/>
            <a:ext cx="8578850"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7C1BD6D1-BE90-E984-D159-5C956F2DBF5D}"/>
              </a:ext>
            </a:extLst>
          </p:cNvPr>
          <p:cNvSpPr>
            <a:spLocks noGrp="1"/>
          </p:cNvSpPr>
          <p:nvPr>
            <p:ph type="body" sz="quarter" idx="18" hasCustomPrompt="1"/>
          </p:nvPr>
        </p:nvSpPr>
        <p:spPr>
          <a:xfrm>
            <a:off x="620189" y="4136958"/>
            <a:ext cx="8578850"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pic>
        <p:nvPicPr>
          <p:cNvPr id="12" name="Picture 11">
            <a:extLst>
              <a:ext uri="{FF2B5EF4-FFF2-40B4-BE49-F238E27FC236}">
                <a16:creationId xmlns:a16="http://schemas.microsoft.com/office/drawing/2014/main" id="{F9A15349-48C7-E7CB-6C5E-F11B9222F7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4" name="Text Placeholder 12">
            <a:extLst>
              <a:ext uri="{FF2B5EF4-FFF2-40B4-BE49-F238E27FC236}">
                <a16:creationId xmlns:a16="http://schemas.microsoft.com/office/drawing/2014/main" id="{4D93C92B-118F-B629-FDBD-F1024F188526}"/>
              </a:ext>
            </a:extLst>
          </p:cNvPr>
          <p:cNvSpPr>
            <a:spLocks noGrp="1"/>
          </p:cNvSpPr>
          <p:nvPr>
            <p:ph type="body" sz="quarter" idx="20" hasCustomPrompt="1"/>
          </p:nvPr>
        </p:nvSpPr>
        <p:spPr>
          <a:xfrm>
            <a:off x="620188" y="2876177"/>
            <a:ext cx="9789086"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0EE258B6-E560-6486-97B9-5427CBE5D374}"/>
              </a:ext>
            </a:extLst>
          </p:cNvPr>
          <p:cNvSpPr>
            <a:spLocks noGrp="1"/>
          </p:cNvSpPr>
          <p:nvPr>
            <p:ph type="body" sz="quarter" idx="21" hasCustomPrompt="1"/>
          </p:nvPr>
        </p:nvSpPr>
        <p:spPr>
          <a:xfrm>
            <a:off x="620188" y="4630549"/>
            <a:ext cx="9789086"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Tree>
    <p:extLst>
      <p:ext uri="{BB962C8B-B14F-4D97-AF65-F5344CB8AC3E}">
        <p14:creationId xmlns:p14="http://schemas.microsoft.com/office/powerpoint/2010/main" val="314528598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86B57C-16C4-0CDA-6AD8-7DC16F356878}"/>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620189" y="4165366"/>
            <a:ext cx="9789084"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620188" y="4672898"/>
            <a:ext cx="9789086"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620189" y="2410993"/>
            <a:ext cx="9789084"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620188" y="2918525"/>
            <a:ext cx="9789086"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620188" y="645988"/>
            <a:ext cx="978908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620188" y="1153520"/>
            <a:ext cx="9789086"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pic>
        <p:nvPicPr>
          <p:cNvPr id="11" name="Picture 10">
            <a:extLst>
              <a:ext uri="{FF2B5EF4-FFF2-40B4-BE49-F238E27FC236}">
                <a16:creationId xmlns:a16="http://schemas.microsoft.com/office/drawing/2014/main" id="{D5288C73-3C14-68C1-1F35-DA5D18A87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352033946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41FD28-D3EF-AC63-A86D-EAAED2A54FC4}"/>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a:extLst>
              <a:ext uri="{FF2B5EF4-FFF2-40B4-BE49-F238E27FC236}">
                <a16:creationId xmlns:a16="http://schemas.microsoft.com/office/drawing/2014/main" id="{6EED5DC4-4A80-39DA-1DE7-F2B457267FA9}"/>
              </a:ext>
            </a:extLst>
          </p:cNvPr>
          <p:cNvSpPr>
            <a:spLocks noGrp="1"/>
          </p:cNvSpPr>
          <p:nvPr>
            <p:ph type="body" sz="quarter" idx="10" hasCustomPrompt="1"/>
          </p:nvPr>
        </p:nvSpPr>
        <p:spPr>
          <a:xfrm>
            <a:off x="620189" y="725488"/>
            <a:ext cx="10951621" cy="1493710"/>
          </a:xfrm>
        </p:spPr>
        <p:txBody>
          <a:bodyPr>
            <a:normAutofit/>
          </a:bodyPr>
          <a:lstStyle>
            <a:lvl1pPr marL="0" indent="0">
              <a:lnSpc>
                <a:spcPct val="100000"/>
              </a:lnSpc>
              <a:buNone/>
              <a:defRPr sz="4400" b="1" i="0">
                <a:solidFill>
                  <a:srgbClr val="EF435E"/>
                </a:solidFill>
                <a:latin typeface="Roboto Serif" pitchFamily="2" charset="0"/>
                <a:cs typeface="Roboto Serif" pitchFamily="2" charset="0"/>
              </a:defRPr>
            </a:lvl1pPr>
          </a:lstStyle>
          <a:p>
            <a:pPr lvl="0"/>
            <a:r>
              <a:rPr lang="en-GB" dirty="0"/>
              <a:t>Presentation Slide </a:t>
            </a:r>
            <a:br>
              <a:rPr lang="en-GB" dirty="0"/>
            </a:br>
            <a:r>
              <a:rPr lang="en-GB" dirty="0"/>
              <a:t>Heading Goes Here</a:t>
            </a:r>
          </a:p>
          <a:p>
            <a:pPr lvl="0"/>
            <a:endParaRPr lang="en-GB" dirty="0"/>
          </a:p>
        </p:txBody>
      </p:sp>
      <p:pic>
        <p:nvPicPr>
          <p:cNvPr id="8" name="Picture 7">
            <a:extLst>
              <a:ext uri="{FF2B5EF4-FFF2-40B4-BE49-F238E27FC236}">
                <a16:creationId xmlns:a16="http://schemas.microsoft.com/office/drawing/2014/main" id="{84D4199D-4ECE-86CC-DB3D-671F1DB86E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2421626"/>
            <a:ext cx="387282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2929158"/>
            <a:ext cx="4419172" cy="334972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2421626"/>
            <a:ext cx="387282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2929158"/>
            <a:ext cx="4419172" cy="334972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Tree>
    <p:extLst>
      <p:ext uri="{BB962C8B-B14F-4D97-AF65-F5344CB8AC3E}">
        <p14:creationId xmlns:p14="http://schemas.microsoft.com/office/powerpoint/2010/main" val="317053891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41FD28-D3EF-AC63-A86D-EAAED2A54FC4}"/>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D4199D-4ECE-86CC-DB3D-671F1DB86E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Tree>
    <p:extLst>
      <p:ext uri="{BB962C8B-B14F-4D97-AF65-F5344CB8AC3E}">
        <p14:creationId xmlns:p14="http://schemas.microsoft.com/office/powerpoint/2010/main" val="4013324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and Graphics Page 7">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63057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17" name="Picture 16">
            <a:extLst>
              <a:ext uri="{FF2B5EF4-FFF2-40B4-BE49-F238E27FC236}">
                <a16:creationId xmlns:a16="http://schemas.microsoft.com/office/drawing/2014/main" id="{8213C938-6F24-8490-B146-811397C190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75018941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Content &amp; Image Pag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86B57C-16C4-0CDA-6AD8-7DC16F356878}"/>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pic>
        <p:nvPicPr>
          <p:cNvPr id="11" name="Picture 10">
            <a:extLst>
              <a:ext uri="{FF2B5EF4-FFF2-40B4-BE49-F238E27FC236}">
                <a16:creationId xmlns:a16="http://schemas.microsoft.com/office/drawing/2014/main" id="{D5288C73-3C14-68C1-1F35-DA5D18A87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endParaRPr lang="en-US" dirty="0"/>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5DFDE001-5A4F-1790-629C-15282D8538DE}"/>
              </a:ext>
            </a:extLst>
          </p:cNvPr>
          <p:cNvSpPr>
            <a:spLocks noGrp="1"/>
          </p:cNvSpPr>
          <p:nvPr>
            <p:ph type="body" sz="quarter" idx="10" hasCustomPrompt="1"/>
          </p:nvPr>
        </p:nvSpPr>
        <p:spPr>
          <a:xfrm>
            <a:off x="3365585" y="725488"/>
            <a:ext cx="7997360" cy="2017712"/>
          </a:xfrm>
        </p:spPr>
        <p:txBody>
          <a:bodyPr>
            <a:normAutofit/>
          </a:bodyPr>
          <a:lstStyle>
            <a:lvl1pPr marL="0" indent="0">
              <a:lnSpc>
                <a:spcPct val="100000"/>
              </a:lnSpc>
              <a:buNone/>
              <a:defRPr sz="4400" b="1" i="0">
                <a:solidFill>
                  <a:srgbClr val="EF435E"/>
                </a:solidFill>
                <a:latin typeface="Roboto Serif" pitchFamily="2" charset="0"/>
                <a:cs typeface="Roboto Serif" pitchFamily="2" charset="0"/>
              </a:defRPr>
            </a:lvl1pPr>
          </a:lstStyle>
          <a:p>
            <a:pPr lvl="0"/>
            <a:r>
              <a:rPr lang="en-GB" dirty="0"/>
              <a:t>Presentation Slide </a:t>
            </a:r>
            <a:br>
              <a:rPr lang="en-GB" dirty="0"/>
            </a:br>
            <a:r>
              <a:rPr lang="en-GB" dirty="0"/>
              <a:t>Heading Goes Here</a:t>
            </a:r>
          </a:p>
          <a:p>
            <a:pPr lvl="0"/>
            <a:endParaRPr lang="en-GB" dirty="0"/>
          </a:p>
        </p:txBody>
      </p:sp>
      <p:sp>
        <p:nvSpPr>
          <p:cNvPr id="26" name="Text Placeholder 12">
            <a:extLst>
              <a:ext uri="{FF2B5EF4-FFF2-40B4-BE49-F238E27FC236}">
                <a16:creationId xmlns:a16="http://schemas.microsoft.com/office/drawing/2014/main" id="{44E8A374-66CC-9B16-A21E-7C5848CC224A}"/>
              </a:ext>
            </a:extLst>
          </p:cNvPr>
          <p:cNvSpPr>
            <a:spLocks noGrp="1"/>
          </p:cNvSpPr>
          <p:nvPr>
            <p:ph type="body" sz="quarter" idx="19" hasCustomPrompt="1"/>
          </p:nvPr>
        </p:nvSpPr>
        <p:spPr>
          <a:xfrm>
            <a:off x="3365585" y="2368645"/>
            <a:ext cx="7178392"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7" name="Text Placeholder 12">
            <a:extLst>
              <a:ext uri="{FF2B5EF4-FFF2-40B4-BE49-F238E27FC236}">
                <a16:creationId xmlns:a16="http://schemas.microsoft.com/office/drawing/2014/main" id="{193DCE94-9508-FC1E-6CC7-FE37CA4BD124}"/>
              </a:ext>
            </a:extLst>
          </p:cNvPr>
          <p:cNvSpPr>
            <a:spLocks noGrp="1"/>
          </p:cNvSpPr>
          <p:nvPr>
            <p:ph type="body" sz="quarter" idx="20" hasCustomPrompt="1"/>
          </p:nvPr>
        </p:nvSpPr>
        <p:spPr>
          <a:xfrm>
            <a:off x="3365583" y="2876177"/>
            <a:ext cx="7178393"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Tree>
    <p:extLst>
      <p:ext uri="{BB962C8B-B14F-4D97-AF65-F5344CB8AC3E}">
        <p14:creationId xmlns:p14="http://schemas.microsoft.com/office/powerpoint/2010/main" val="206555560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Content &amp; Image Page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86B57C-16C4-0CDA-6AD8-7DC16F356878}"/>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3365584" y="2410993"/>
            <a:ext cx="7178393"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3365585" y="2918525"/>
            <a:ext cx="7178394"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3365585" y="645988"/>
            <a:ext cx="7178393"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3365585" y="1153520"/>
            <a:ext cx="7178394"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pic>
        <p:nvPicPr>
          <p:cNvPr id="11" name="Picture 10">
            <a:extLst>
              <a:ext uri="{FF2B5EF4-FFF2-40B4-BE49-F238E27FC236}">
                <a16:creationId xmlns:a16="http://schemas.microsoft.com/office/drawing/2014/main" id="{D5288C73-3C14-68C1-1F35-DA5D18A87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endParaRPr lang="en-US" dirty="0"/>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44860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Content &amp; Image Pag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41FD28-D3EF-AC63-A86D-EAAED2A54FC4}"/>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D4199D-4ECE-86CC-DB3D-671F1DB86E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3" name="Picture Placeholder 2">
            <a:extLst>
              <a:ext uri="{FF2B5EF4-FFF2-40B4-BE49-F238E27FC236}">
                <a16:creationId xmlns:a16="http://schemas.microsoft.com/office/drawing/2014/main" id="{4367FE20-71A7-471E-01A4-D97FAB011A38}"/>
              </a:ext>
            </a:extLst>
          </p:cNvPr>
          <p:cNvSpPr>
            <a:spLocks noGrp="1"/>
          </p:cNvSpPr>
          <p:nvPr>
            <p:ph type="pic" sz="quarter" idx="27"/>
          </p:nvPr>
        </p:nvSpPr>
        <p:spPr>
          <a:xfrm>
            <a:off x="0" y="0"/>
            <a:ext cx="4999038" cy="6858000"/>
          </a:xfrm>
        </p:spPr>
        <p:txBody>
          <a:bodyPr/>
          <a:lstStyle/>
          <a:p>
            <a:endParaRPr lang="en-US"/>
          </a:p>
        </p:txBody>
      </p:sp>
    </p:spTree>
    <p:extLst>
      <p:ext uri="{BB962C8B-B14F-4D97-AF65-F5344CB8AC3E}">
        <p14:creationId xmlns:p14="http://schemas.microsoft.com/office/powerpoint/2010/main" val="199434297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ontent &amp; Image Page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endParaRPr lang="en-US" dirty="0"/>
          </a:p>
        </p:txBody>
      </p:sp>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A6377998-24D5-AE33-A176-B11A8A519E72}"/>
              </a:ext>
            </a:extLst>
          </p:cNvPr>
          <p:cNvSpPr>
            <a:spLocks noGrp="1"/>
          </p:cNvSpPr>
          <p:nvPr>
            <p:ph type="body" sz="quarter" idx="10" hasCustomPrompt="1"/>
          </p:nvPr>
        </p:nvSpPr>
        <p:spPr>
          <a:xfrm>
            <a:off x="620189" y="725488"/>
            <a:ext cx="6256099" cy="1516287"/>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dirty="0"/>
              <a:t>Presentation Slide </a:t>
            </a:r>
            <a:br>
              <a:rPr lang="en-GB" dirty="0"/>
            </a:br>
            <a:r>
              <a:rPr lang="en-GB" dirty="0"/>
              <a:t>Heading Goes Here</a:t>
            </a:r>
          </a:p>
          <a:p>
            <a:pPr lvl="0"/>
            <a:endParaRPr lang="en-GB" dirty="0"/>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2368645"/>
            <a:ext cx="6256099"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2876176"/>
            <a:ext cx="6256100" cy="2645617"/>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Tree>
    <p:extLst>
      <p:ext uri="{BB962C8B-B14F-4D97-AF65-F5344CB8AC3E}">
        <p14:creationId xmlns:p14="http://schemas.microsoft.com/office/powerpoint/2010/main" val="215044156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ontent &amp; Image Pag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725488"/>
            <a:ext cx="6256099"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1233019"/>
            <a:ext cx="6256100" cy="4289957"/>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endParaRPr lang="en-US" dirty="0"/>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6831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Content &amp; Image Pag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Text Placeholder 12">
            <a:extLst>
              <a:ext uri="{FF2B5EF4-FFF2-40B4-BE49-F238E27FC236}">
                <a16:creationId xmlns:a16="http://schemas.microsoft.com/office/drawing/2014/main" id="{0F13CC89-F2CE-2E73-07E8-F76D02DC0FE3}"/>
              </a:ext>
            </a:extLst>
          </p:cNvPr>
          <p:cNvSpPr>
            <a:spLocks noGrp="1"/>
          </p:cNvSpPr>
          <p:nvPr>
            <p:ph type="body" sz="quarter" idx="21"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44B0FF33-BC1D-AA9F-E99B-CE609CF996EB}"/>
              </a:ext>
            </a:extLst>
          </p:cNvPr>
          <p:cNvSpPr>
            <a:spLocks noGrp="1"/>
          </p:cNvSpPr>
          <p:nvPr>
            <p:ph type="body" sz="quarter" idx="22"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1" name="Picture Placeholder 10">
            <a:extLst>
              <a:ext uri="{FF2B5EF4-FFF2-40B4-BE49-F238E27FC236}">
                <a16:creationId xmlns:a16="http://schemas.microsoft.com/office/drawing/2014/main" id="{9B60EA87-55C4-0983-BB94-666147AD6C18}"/>
              </a:ext>
            </a:extLst>
          </p:cNvPr>
          <p:cNvSpPr>
            <a:spLocks noGrp="1"/>
          </p:cNvSpPr>
          <p:nvPr>
            <p:ph type="pic" sz="quarter" idx="2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12586 h 6858000"/>
              <a:gd name="connsiteX3" fmla="*/ 4961963 w 6096000"/>
              <a:gd name="connsiteY3" fmla="*/ 6012586 h 6858000"/>
              <a:gd name="connsiteX4" fmla="*/ 4961963 w 6096000"/>
              <a:gd name="connsiteY4" fmla="*/ 6858000 h 6858000"/>
              <a:gd name="connsiteX5" fmla="*/ 1406750 w 6096000"/>
              <a:gd name="connsiteY5" fmla="*/ 6858000 h 6858000"/>
              <a:gd name="connsiteX6" fmla="*/ 1406750 w 6096000"/>
              <a:gd name="connsiteY6" fmla="*/ 4507832 h 6858000"/>
              <a:gd name="connsiteX7" fmla="*/ 0 w 6096000"/>
              <a:gd name="connsiteY7" fmla="*/ 45078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012586"/>
                </a:lnTo>
                <a:lnTo>
                  <a:pt x="4961963" y="6012586"/>
                </a:lnTo>
                <a:lnTo>
                  <a:pt x="4961963" y="6858000"/>
                </a:lnTo>
                <a:lnTo>
                  <a:pt x="1406750" y="6858000"/>
                </a:lnTo>
                <a:lnTo>
                  <a:pt x="1406750" y="4507832"/>
                </a:lnTo>
                <a:lnTo>
                  <a:pt x="0" y="4507832"/>
                </a:lnTo>
                <a:close/>
              </a:path>
            </a:pathLst>
          </a:custGeom>
        </p:spPr>
        <p:txBody>
          <a:bodyPr wrap="square">
            <a:noAutofit/>
          </a:bodyPr>
          <a:lstStyle/>
          <a:p>
            <a:endParaRPr lang="en-US"/>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2" name="Rectangle 11">
            <a:extLst>
              <a:ext uri="{FF2B5EF4-FFF2-40B4-BE49-F238E27FC236}">
                <a16:creationId xmlns:a16="http://schemas.microsoft.com/office/drawing/2014/main" id="{206E37AF-CAF4-18DB-CE7A-370CFE2F841C}"/>
              </a:ext>
            </a:extLst>
          </p:cNvPr>
          <p:cNvSpPr/>
          <p:nvPr userDrawn="1"/>
        </p:nvSpPr>
        <p:spPr>
          <a:xfrm>
            <a:off x="4961963"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89F7D-3B03-55E5-7B10-1A545754C1EE}"/>
              </a:ext>
            </a:extLst>
          </p:cNvPr>
          <p:cNvSpPr/>
          <p:nvPr userDrawn="1"/>
        </p:nvSpPr>
        <p:spPr>
          <a:xfrm>
            <a:off x="-3" y="4507832"/>
            <a:ext cx="1406753" cy="235016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2">
            <a:extLst>
              <a:ext uri="{FF2B5EF4-FFF2-40B4-BE49-F238E27FC236}">
                <a16:creationId xmlns:a16="http://schemas.microsoft.com/office/drawing/2014/main" id="{A390F214-9B23-991C-9F83-EE14254B0F2C}"/>
              </a:ext>
            </a:extLst>
          </p:cNvPr>
          <p:cNvSpPr>
            <a:spLocks noGrp="1"/>
          </p:cNvSpPr>
          <p:nvPr>
            <p:ph type="body" sz="quarter" idx="23" hasCustomPrompt="1"/>
          </p:nvPr>
        </p:nvSpPr>
        <p:spPr>
          <a:xfrm>
            <a:off x="6716189" y="3334576"/>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0" name="Text Placeholder 12">
            <a:extLst>
              <a:ext uri="{FF2B5EF4-FFF2-40B4-BE49-F238E27FC236}">
                <a16:creationId xmlns:a16="http://schemas.microsoft.com/office/drawing/2014/main" id="{520C6D79-15A8-7ACD-B55F-87897DA308A7}"/>
              </a:ext>
            </a:extLst>
          </p:cNvPr>
          <p:cNvSpPr>
            <a:spLocks noGrp="1"/>
          </p:cNvSpPr>
          <p:nvPr>
            <p:ph type="body" sz="quarter" idx="24" hasCustomPrompt="1"/>
          </p:nvPr>
        </p:nvSpPr>
        <p:spPr>
          <a:xfrm>
            <a:off x="6716189" y="3842107"/>
            <a:ext cx="4898296" cy="1936901"/>
          </a:xfrm>
        </p:spPr>
        <p:txBody>
          <a:bodyPr>
            <a:normAutofit/>
          </a:bodyPr>
          <a:lstStyle>
            <a:lvl1pPr marL="0" indent="0">
              <a:lnSpc>
                <a:spcPct val="110000"/>
              </a:lnSpc>
              <a:spcAft>
                <a:spcPts val="1200"/>
              </a:spcAft>
              <a:buNone/>
              <a:defRPr sz="28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Tree>
    <p:extLst>
      <p:ext uri="{BB962C8B-B14F-4D97-AF65-F5344CB8AC3E}">
        <p14:creationId xmlns:p14="http://schemas.microsoft.com/office/powerpoint/2010/main" val="51547527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ontent &amp; Image Page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40FAB-11D3-914E-8689-109DAB324537}"/>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041712"/>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4" name="Picture Placeholder 3">
            <a:extLst>
              <a:ext uri="{FF2B5EF4-FFF2-40B4-BE49-F238E27FC236}">
                <a16:creationId xmlns:a16="http://schemas.microsoft.com/office/drawing/2014/main" id="{F9D54B2F-4531-E706-FB86-F1D0902787C3}"/>
              </a:ext>
            </a:extLst>
          </p:cNvPr>
          <p:cNvSpPr>
            <a:spLocks noGrp="1"/>
          </p:cNvSpPr>
          <p:nvPr>
            <p:ph type="pic" sz="quarter" idx="29"/>
          </p:nvPr>
        </p:nvSpPr>
        <p:spPr>
          <a:xfrm>
            <a:off x="6096000" y="0"/>
            <a:ext cx="6096000" cy="3429000"/>
          </a:xfrm>
        </p:spPr>
        <p:txBody>
          <a:bodyPr/>
          <a:lstStyle/>
          <a:p>
            <a:endParaRPr lang="en-US"/>
          </a:p>
        </p:txBody>
      </p:sp>
    </p:spTree>
    <p:extLst>
      <p:ext uri="{BB962C8B-B14F-4D97-AF65-F5344CB8AC3E}">
        <p14:creationId xmlns:p14="http://schemas.microsoft.com/office/powerpoint/2010/main" val="66552419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Contents and Graphics Pag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D104A969-FFAA-353A-EFD5-AE165D11B92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1" i="0">
                <a:solidFill>
                  <a:srgbClr val="EF435E"/>
                </a:solidFill>
                <a:latin typeface="Roboto Serif" pitchFamily="2" charset="0"/>
                <a:cs typeface="Roboto Serif" pitchFamily="2" charset="0"/>
              </a:defRPr>
            </a:lvl1pPr>
          </a:lstStyle>
          <a:p>
            <a:pPr lvl="0"/>
            <a:r>
              <a:rPr lang="en-GB" dirty="0"/>
              <a:t>Presentation Slide </a:t>
            </a:r>
            <a:br>
              <a:rPr lang="en-GB" dirty="0"/>
            </a:br>
            <a:r>
              <a:rPr lang="en-GB" dirty="0"/>
              <a:t>Heading Goes Here</a:t>
            </a:r>
          </a:p>
          <a:p>
            <a:pPr lvl="0"/>
            <a:endParaRPr lang="en-GB" dirty="0"/>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Tree>
    <p:extLst>
      <p:ext uri="{BB962C8B-B14F-4D97-AF65-F5344CB8AC3E}">
        <p14:creationId xmlns:p14="http://schemas.microsoft.com/office/powerpoint/2010/main" val="58983428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Contents and Graphics Pag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725488"/>
            <a:ext cx="7247904"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1233020"/>
            <a:ext cx="7247905" cy="1994274"/>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6673AE6D-65E7-E7BD-3A83-F87E93A98C01}"/>
              </a:ext>
            </a:extLst>
          </p:cNvPr>
          <p:cNvSpPr>
            <a:spLocks noGrp="1"/>
          </p:cNvSpPr>
          <p:nvPr>
            <p:ph type="body" sz="quarter" idx="21" hasCustomPrompt="1"/>
          </p:nvPr>
        </p:nvSpPr>
        <p:spPr>
          <a:xfrm>
            <a:off x="620189" y="3234772"/>
            <a:ext cx="7247904" cy="363922"/>
          </a:xfrm>
        </p:spPr>
        <p:txBody>
          <a:bodyPr>
            <a:noAutofit/>
          </a:bodyPr>
          <a:lstStyle>
            <a:lvl1pPr marL="0" indent="0">
              <a:lnSpc>
                <a:spcPct val="120000"/>
              </a:lnSpc>
              <a:buNone/>
              <a:defRPr sz="28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1" name="Text Placeholder 12">
            <a:extLst>
              <a:ext uri="{FF2B5EF4-FFF2-40B4-BE49-F238E27FC236}">
                <a16:creationId xmlns:a16="http://schemas.microsoft.com/office/drawing/2014/main" id="{DDA19D52-FE19-770A-8506-51B9883C4DAB}"/>
              </a:ext>
            </a:extLst>
          </p:cNvPr>
          <p:cNvSpPr>
            <a:spLocks noGrp="1"/>
          </p:cNvSpPr>
          <p:nvPr>
            <p:ph type="body" sz="quarter" idx="22" hasCustomPrompt="1"/>
          </p:nvPr>
        </p:nvSpPr>
        <p:spPr>
          <a:xfrm>
            <a:off x="620188" y="3742304"/>
            <a:ext cx="7247905" cy="1994274"/>
          </a:xfrm>
        </p:spPr>
        <p:txBody>
          <a:bodyPr>
            <a:normAutofit/>
          </a:bodyPr>
          <a:lstStyle>
            <a:lvl1pPr marL="0" indent="0">
              <a:lnSpc>
                <a:spcPct val="110000"/>
              </a:lnSpc>
              <a:spcAft>
                <a:spcPts val="1200"/>
              </a:spcAft>
              <a:buNone/>
              <a:defRPr sz="28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Tree>
    <p:extLst>
      <p:ext uri="{BB962C8B-B14F-4D97-AF65-F5344CB8AC3E}">
        <p14:creationId xmlns:p14="http://schemas.microsoft.com/office/powerpoint/2010/main" val="338600103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Contents and Graphics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2" name="Text Placeholder 10">
            <a:extLst>
              <a:ext uri="{FF2B5EF4-FFF2-40B4-BE49-F238E27FC236}">
                <a16:creationId xmlns:a16="http://schemas.microsoft.com/office/drawing/2014/main" id="{000AEDC0-BB1A-13ED-1DBE-1D11FF21240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1" i="0">
                <a:solidFill>
                  <a:schemeClr val="bg1"/>
                </a:solidFill>
                <a:latin typeface="Roboto Serif" pitchFamily="2" charset="0"/>
                <a:cs typeface="Roboto Serif" pitchFamily="2" charset="0"/>
              </a:defRPr>
            </a:lvl1pPr>
          </a:lstStyle>
          <a:p>
            <a:pPr lvl="0"/>
            <a:r>
              <a:rPr lang="en-GB" dirty="0"/>
              <a:t>Presentation Slide </a:t>
            </a:r>
            <a:br>
              <a:rPr lang="en-GB" dirty="0"/>
            </a:br>
            <a:r>
              <a:rPr lang="en-GB" dirty="0"/>
              <a:t>Heading Goes Here</a:t>
            </a:r>
          </a:p>
          <a:p>
            <a:pPr lvl="0"/>
            <a:endParaRPr lang="en-GB" dirty="0"/>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3" name="Text Placeholder 12">
            <a:extLst>
              <a:ext uri="{FF2B5EF4-FFF2-40B4-BE49-F238E27FC236}">
                <a16:creationId xmlns:a16="http://schemas.microsoft.com/office/drawing/2014/main" id="{30A976AB-530A-18E8-E685-F01C93032A24}"/>
              </a:ext>
            </a:extLst>
          </p:cNvPr>
          <p:cNvSpPr>
            <a:spLocks noGrp="1"/>
          </p:cNvSpPr>
          <p:nvPr>
            <p:ph type="body" sz="quarter" idx="21" hasCustomPrompt="1"/>
          </p:nvPr>
        </p:nvSpPr>
        <p:spPr>
          <a:xfrm>
            <a:off x="620188" y="2377015"/>
            <a:ext cx="8545076"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Tree>
    <p:extLst>
      <p:ext uri="{BB962C8B-B14F-4D97-AF65-F5344CB8AC3E}">
        <p14:creationId xmlns:p14="http://schemas.microsoft.com/office/powerpoint/2010/main" val="1506297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istic Slide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1" name="Text Placeholder 12">
            <a:extLst>
              <a:ext uri="{FF2B5EF4-FFF2-40B4-BE49-F238E27FC236}">
                <a16:creationId xmlns:a16="http://schemas.microsoft.com/office/drawing/2014/main" id="{732E87FD-80E4-0118-55B5-4B9D3CD44A93}"/>
              </a:ext>
            </a:extLst>
          </p:cNvPr>
          <p:cNvSpPr>
            <a:spLocks noGrp="1"/>
          </p:cNvSpPr>
          <p:nvPr>
            <p:ph type="body" sz="quarter" idx="32" hasCustomPrompt="1"/>
          </p:nvPr>
        </p:nvSpPr>
        <p:spPr>
          <a:xfrm>
            <a:off x="634518"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2" name="Text Placeholder 10">
            <a:extLst>
              <a:ext uri="{FF2B5EF4-FFF2-40B4-BE49-F238E27FC236}">
                <a16:creationId xmlns:a16="http://schemas.microsoft.com/office/drawing/2014/main" id="{D1120C23-B175-EC09-66A8-A576821320B8}"/>
              </a:ext>
            </a:extLst>
          </p:cNvPr>
          <p:cNvSpPr>
            <a:spLocks noGrp="1"/>
          </p:cNvSpPr>
          <p:nvPr>
            <p:ph type="body" sz="quarter" idx="33" hasCustomPrompt="1"/>
          </p:nvPr>
        </p:nvSpPr>
        <p:spPr>
          <a:xfrm>
            <a:off x="522220"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3" name="Text Placeholder 10">
            <a:extLst>
              <a:ext uri="{FF2B5EF4-FFF2-40B4-BE49-F238E27FC236}">
                <a16:creationId xmlns:a16="http://schemas.microsoft.com/office/drawing/2014/main" id="{9FDE9EE6-7462-33CC-CEF0-E0379F2B89B5}"/>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Heading Goes Here</a:t>
            </a:r>
          </a:p>
          <a:p>
            <a:pPr lvl="0"/>
            <a:endParaRPr lang="en-GB" dirty="0"/>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8" name="Text Placeholder 12">
            <a:extLst>
              <a:ext uri="{FF2B5EF4-FFF2-40B4-BE49-F238E27FC236}">
                <a16:creationId xmlns:a16="http://schemas.microsoft.com/office/drawing/2014/main" id="{01962D84-3424-EB4A-2880-3B4C9C34EA75}"/>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9" name="Text Placeholder 10">
            <a:extLst>
              <a:ext uri="{FF2B5EF4-FFF2-40B4-BE49-F238E27FC236}">
                <a16:creationId xmlns:a16="http://schemas.microsoft.com/office/drawing/2014/main" id="{1E7CB5D5-D5D6-C7ED-37A8-E2F36AAB331C}"/>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Tree>
    <p:extLst>
      <p:ext uri="{BB962C8B-B14F-4D97-AF65-F5344CB8AC3E}">
        <p14:creationId xmlns:p14="http://schemas.microsoft.com/office/powerpoint/2010/main" val="111729952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725488"/>
            <a:ext cx="8545076"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1233020"/>
            <a:ext cx="8545077" cy="1260782"/>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8" name="Text Placeholder 12">
            <a:extLst>
              <a:ext uri="{FF2B5EF4-FFF2-40B4-BE49-F238E27FC236}">
                <a16:creationId xmlns:a16="http://schemas.microsoft.com/office/drawing/2014/main" id="{3FF00019-22AA-53DE-7366-6A28D4F8A29F}"/>
              </a:ext>
            </a:extLst>
          </p:cNvPr>
          <p:cNvSpPr>
            <a:spLocks noGrp="1"/>
          </p:cNvSpPr>
          <p:nvPr>
            <p:ph type="body" sz="quarter" idx="21" hasCustomPrompt="1"/>
          </p:nvPr>
        </p:nvSpPr>
        <p:spPr>
          <a:xfrm>
            <a:off x="620189" y="2652852"/>
            <a:ext cx="8545076"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0A8087E0-AC5D-5FAA-8888-E009C8658058}"/>
              </a:ext>
            </a:extLst>
          </p:cNvPr>
          <p:cNvSpPr>
            <a:spLocks noGrp="1"/>
          </p:cNvSpPr>
          <p:nvPr>
            <p:ph type="body" sz="quarter" idx="22" hasCustomPrompt="1"/>
          </p:nvPr>
        </p:nvSpPr>
        <p:spPr>
          <a:xfrm>
            <a:off x="620188" y="3160384"/>
            <a:ext cx="8545077" cy="1260782"/>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
        <p:nvSpPr>
          <p:cNvPr id="11" name="Text Placeholder 12">
            <a:extLst>
              <a:ext uri="{FF2B5EF4-FFF2-40B4-BE49-F238E27FC236}">
                <a16:creationId xmlns:a16="http://schemas.microsoft.com/office/drawing/2014/main" id="{0CA03395-B4F3-CBD8-C118-99AE52ACCF69}"/>
              </a:ext>
            </a:extLst>
          </p:cNvPr>
          <p:cNvSpPr>
            <a:spLocks noGrp="1"/>
          </p:cNvSpPr>
          <p:nvPr>
            <p:ph type="body" sz="quarter" idx="23" hasCustomPrompt="1"/>
          </p:nvPr>
        </p:nvSpPr>
        <p:spPr>
          <a:xfrm>
            <a:off x="620189" y="4566713"/>
            <a:ext cx="8545076"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357358DC-0A1D-A51D-2D02-016FBB6AB7CC}"/>
              </a:ext>
            </a:extLst>
          </p:cNvPr>
          <p:cNvSpPr>
            <a:spLocks noGrp="1"/>
          </p:cNvSpPr>
          <p:nvPr>
            <p:ph type="body" sz="quarter" idx="24" hasCustomPrompt="1"/>
          </p:nvPr>
        </p:nvSpPr>
        <p:spPr>
          <a:xfrm>
            <a:off x="620188" y="5074245"/>
            <a:ext cx="8545077" cy="1260782"/>
          </a:xfrm>
        </p:spPr>
        <p:txBody>
          <a:bodyPr>
            <a:normAutofit/>
          </a:bodyPr>
          <a:lstStyle>
            <a:lvl1pPr marL="0" indent="0">
              <a:lnSpc>
                <a:spcPct val="110000"/>
              </a:lnSpc>
              <a:spcAft>
                <a:spcPts val="1200"/>
              </a:spcAft>
              <a:buNone/>
              <a:defRPr sz="2800" b="0" i="0">
                <a:solidFill>
                  <a:schemeClr val="bg1"/>
                </a:solidFill>
                <a:latin typeface="Roboto Serif" pitchFamily="2" charset="0"/>
                <a:ea typeface="Roboto" panose="02000000000000000000" pitchFamily="2" charset="0"/>
                <a:cs typeface="Roboto Serif" pitchFamily="2" charset="0"/>
              </a:defRPr>
            </a:lvl1pPr>
          </a:lstStyle>
          <a:p>
            <a:pPr lvl="0"/>
            <a:r>
              <a:rPr lang="en-GB" dirty="0"/>
              <a:t>Body copy text goes in this box</a:t>
            </a:r>
          </a:p>
        </p:txBody>
      </p:sp>
    </p:spTree>
    <p:extLst>
      <p:ext uri="{BB962C8B-B14F-4D97-AF65-F5344CB8AC3E}">
        <p14:creationId xmlns:p14="http://schemas.microsoft.com/office/powerpoint/2010/main" val="81555048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Contents and Graphics Page 5">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3846640"/>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4354171"/>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8" name="Rectangle 17">
            <a:extLst>
              <a:ext uri="{FF2B5EF4-FFF2-40B4-BE49-F238E27FC236}">
                <a16:creationId xmlns:a16="http://schemas.microsoft.com/office/drawing/2014/main" id="{39925002-55B3-0363-C632-13F15F27D09F}"/>
              </a:ext>
            </a:extLst>
          </p:cNvPr>
          <p:cNvSpPr/>
          <p:nvPr userDrawn="1"/>
        </p:nvSpPr>
        <p:spPr>
          <a:xfrm>
            <a:off x="-8964"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dirty="0"/>
              <a:t>Presentation Slide Heading Goes Here</a:t>
            </a:r>
          </a:p>
          <a:p>
            <a:pPr lvl="0"/>
            <a:endParaRPr lang="en-GB" dirty="0"/>
          </a:p>
        </p:txBody>
      </p:sp>
    </p:spTree>
    <p:extLst>
      <p:ext uri="{BB962C8B-B14F-4D97-AF65-F5344CB8AC3E}">
        <p14:creationId xmlns:p14="http://schemas.microsoft.com/office/powerpoint/2010/main" val="241683222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Contents and Graphics Page 6">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C2E61ED-AD92-FFD2-3D9C-61804CD3B3C9}"/>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2991926"/>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3499457"/>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chemeClr val="bg1"/>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1" i="0">
                <a:solidFill>
                  <a:srgbClr val="1F2B5D"/>
                </a:solidFill>
                <a:latin typeface="Roboto Serif" pitchFamily="2" charset="0"/>
                <a:cs typeface="Roboto Serif" pitchFamily="2" charset="0"/>
              </a:defRPr>
            </a:lvl1pPr>
          </a:lstStyle>
          <a:p>
            <a:pPr lvl="0"/>
            <a:r>
              <a:rPr lang="en-GB" dirty="0"/>
              <a:t>Presentation Slide Heading Goes Here</a:t>
            </a:r>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Tree>
    <p:extLst>
      <p:ext uri="{BB962C8B-B14F-4D97-AF65-F5344CB8AC3E}">
        <p14:creationId xmlns:p14="http://schemas.microsoft.com/office/powerpoint/2010/main" val="264783233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Contents and Graphics Page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40FAB-11D3-914E-8689-109DAB324537}"/>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63057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chemeClr val="bg1"/>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pitchFamily="2" charset="0"/>
                <a:ea typeface="Roboto" panose="02000000000000000000" pitchFamily="2" charset="0"/>
                <a:cs typeface="Roboto Serif" pitchFamily="2" charset="0"/>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Tree>
    <p:extLst>
      <p:ext uri="{BB962C8B-B14F-4D97-AF65-F5344CB8AC3E}">
        <p14:creationId xmlns:p14="http://schemas.microsoft.com/office/powerpoint/2010/main" val="79620872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Statistic Slide 1 Re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A59682-948F-8DA1-D55E-168143C2F7FC}"/>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1" name="Text Placeholder 12">
            <a:extLst>
              <a:ext uri="{FF2B5EF4-FFF2-40B4-BE49-F238E27FC236}">
                <a16:creationId xmlns:a16="http://schemas.microsoft.com/office/drawing/2014/main" id="{732E87FD-80E4-0118-55B5-4B9D3CD44A93}"/>
              </a:ext>
            </a:extLst>
          </p:cNvPr>
          <p:cNvSpPr>
            <a:spLocks noGrp="1"/>
          </p:cNvSpPr>
          <p:nvPr>
            <p:ph type="body" sz="quarter" idx="32" hasCustomPrompt="1"/>
          </p:nvPr>
        </p:nvSpPr>
        <p:spPr>
          <a:xfrm>
            <a:off x="634518" y="5291206"/>
            <a:ext cx="4898295" cy="363922"/>
          </a:xfrm>
        </p:spPr>
        <p:txBody>
          <a:bodyPr>
            <a:noAutofit/>
          </a:bodyPr>
          <a:lstStyle>
            <a:lvl1pPr marL="0" indent="0">
              <a:lnSpc>
                <a:spcPct val="120000"/>
              </a:lnSpc>
              <a:buNone/>
              <a:defRPr sz="20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2" name="Text Placeholder 10">
            <a:extLst>
              <a:ext uri="{FF2B5EF4-FFF2-40B4-BE49-F238E27FC236}">
                <a16:creationId xmlns:a16="http://schemas.microsoft.com/office/drawing/2014/main" id="{D1120C23-B175-EC09-66A8-A576821320B8}"/>
              </a:ext>
            </a:extLst>
          </p:cNvPr>
          <p:cNvSpPr>
            <a:spLocks noGrp="1"/>
          </p:cNvSpPr>
          <p:nvPr>
            <p:ph type="body" sz="quarter" idx="33" hasCustomPrompt="1"/>
          </p:nvPr>
        </p:nvSpPr>
        <p:spPr>
          <a:xfrm>
            <a:off x="522220" y="3338059"/>
            <a:ext cx="5012515" cy="1930626"/>
          </a:xfrm>
        </p:spPr>
        <p:txBody>
          <a:bodyPr>
            <a:normAutofit/>
          </a:bodyPr>
          <a:lstStyle>
            <a:lvl1pPr marL="0" indent="0">
              <a:lnSpc>
                <a:spcPct val="100000"/>
              </a:lnSpc>
              <a:buNone/>
              <a:defRPr sz="14000" b="0" i="0" spc="-300">
                <a:solidFill>
                  <a:srgbClr val="EF435E"/>
                </a:solidFill>
                <a:latin typeface="Roboto Serif" pitchFamily="2" charset="0"/>
                <a:cs typeface="Roboto Serif" pitchFamily="2" charset="0"/>
              </a:defRPr>
            </a:lvl1pPr>
          </a:lstStyle>
          <a:p>
            <a:pPr lvl="0"/>
            <a:r>
              <a:rPr lang="en-GB" dirty="0"/>
              <a:t>00%</a:t>
            </a:r>
          </a:p>
        </p:txBody>
      </p:sp>
      <p:sp>
        <p:nvSpPr>
          <p:cNvPr id="23" name="Text Placeholder 10">
            <a:extLst>
              <a:ext uri="{FF2B5EF4-FFF2-40B4-BE49-F238E27FC236}">
                <a16:creationId xmlns:a16="http://schemas.microsoft.com/office/drawing/2014/main" id="{9FDE9EE6-7462-33CC-CEF0-E0379F2B89B5}"/>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1" i="0">
                <a:solidFill>
                  <a:srgbClr val="EF435E"/>
                </a:solidFill>
                <a:latin typeface="Roboto Serif" pitchFamily="2" charset="0"/>
                <a:cs typeface="Roboto Serif" pitchFamily="2" charset="0"/>
              </a:defRPr>
            </a:lvl1pPr>
          </a:lstStyle>
          <a:p>
            <a:pPr lvl="0"/>
            <a:r>
              <a:rPr lang="en-GB" dirty="0"/>
              <a:t>Presentation Slide Heading Goes Here</a:t>
            </a:r>
          </a:p>
          <a:p>
            <a:pPr lvl="0"/>
            <a:endParaRPr lang="en-GB" dirty="0"/>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pitchFamily="2" charset="0"/>
                <a:cs typeface="Roboto Serif" pitchFamily="2" charset="0"/>
              </a:defRPr>
            </a:lvl1pPr>
          </a:lstStyle>
          <a:p>
            <a:pPr lvl="0"/>
            <a:r>
              <a:rPr lang="en-GB" dirty="0"/>
              <a:t>00%</a:t>
            </a:r>
          </a:p>
        </p:txBody>
      </p:sp>
      <p:sp>
        <p:nvSpPr>
          <p:cNvPr id="28" name="Text Placeholder 12">
            <a:extLst>
              <a:ext uri="{FF2B5EF4-FFF2-40B4-BE49-F238E27FC236}">
                <a16:creationId xmlns:a16="http://schemas.microsoft.com/office/drawing/2014/main" id="{01962D84-3424-EB4A-2880-3B4C9C34EA75}"/>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9" name="Text Placeholder 10">
            <a:extLst>
              <a:ext uri="{FF2B5EF4-FFF2-40B4-BE49-F238E27FC236}">
                <a16:creationId xmlns:a16="http://schemas.microsoft.com/office/drawing/2014/main" id="{1E7CB5D5-D5D6-C7ED-37A8-E2F36AAB331C}"/>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EF435E"/>
                </a:solidFill>
                <a:latin typeface="Roboto Serif" pitchFamily="2" charset="0"/>
                <a:cs typeface="Roboto Serif" pitchFamily="2" charset="0"/>
              </a:defRPr>
            </a:lvl1pPr>
          </a:lstStyle>
          <a:p>
            <a:pPr lvl="0"/>
            <a:r>
              <a:rPr lang="en-GB" dirty="0"/>
              <a:t>00%</a:t>
            </a:r>
          </a:p>
        </p:txBody>
      </p:sp>
      <p:pic>
        <p:nvPicPr>
          <p:cNvPr id="13" name="Picture 12">
            <a:extLst>
              <a:ext uri="{FF2B5EF4-FFF2-40B4-BE49-F238E27FC236}">
                <a16:creationId xmlns:a16="http://schemas.microsoft.com/office/drawing/2014/main" id="{F0667662-7D78-719F-2AC6-E88E878A18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371079247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Statistic Slide 2 Re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EA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1"/>
              </a:solidFill>
            </a:endParaRPr>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3" name="Text Placeholder 10">
            <a:extLst>
              <a:ext uri="{FF2B5EF4-FFF2-40B4-BE49-F238E27FC236}">
                <a16:creationId xmlns:a16="http://schemas.microsoft.com/office/drawing/2014/main" id="{98B1A362-37D8-0E7C-F61B-CD56F4411E75}"/>
              </a:ext>
            </a:extLst>
          </p:cNvPr>
          <p:cNvSpPr>
            <a:spLocks noGrp="1"/>
          </p:cNvSpPr>
          <p:nvPr>
            <p:ph type="body" sz="quarter" idx="27" hasCustomPrompt="1"/>
          </p:nvPr>
        </p:nvSpPr>
        <p:spPr>
          <a:xfrm>
            <a:off x="6716189" y="366258"/>
            <a:ext cx="5012515" cy="1930626"/>
          </a:xfrm>
        </p:spPr>
        <p:txBody>
          <a:bodyPr>
            <a:normAutofit/>
          </a:bodyPr>
          <a:lstStyle>
            <a:lvl1pPr marL="0" indent="0">
              <a:lnSpc>
                <a:spcPct val="100000"/>
              </a:lnSpc>
              <a:buNone/>
              <a:defRPr sz="14000" b="0" i="0" spc="-300">
                <a:solidFill>
                  <a:srgbClr val="EF435E"/>
                </a:solidFill>
                <a:latin typeface="Roboto Serif" pitchFamily="2" charset="0"/>
                <a:cs typeface="Roboto Serif" pitchFamily="2" charset="0"/>
              </a:defRPr>
            </a:lvl1pPr>
          </a:lstStyle>
          <a:p>
            <a:pPr lvl="0"/>
            <a:r>
              <a:rPr lang="en-GB" dirty="0"/>
              <a:t>00%</a:t>
            </a:r>
          </a:p>
        </p:txBody>
      </p:sp>
      <p:sp>
        <p:nvSpPr>
          <p:cNvPr id="14" name="Text Placeholder 12">
            <a:extLst>
              <a:ext uri="{FF2B5EF4-FFF2-40B4-BE49-F238E27FC236}">
                <a16:creationId xmlns:a16="http://schemas.microsoft.com/office/drawing/2014/main" id="{188A4D8E-5C7E-570C-8769-68CADA618D98}"/>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0" name="Text Placeholder 10">
            <a:extLst>
              <a:ext uri="{FF2B5EF4-FFF2-40B4-BE49-F238E27FC236}">
                <a16:creationId xmlns:a16="http://schemas.microsoft.com/office/drawing/2014/main" id="{1A748289-2643-CB63-970B-341B34D070B5}"/>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EF435E"/>
                </a:solidFill>
                <a:latin typeface="Roboto Serif" pitchFamily="2" charset="0"/>
                <a:cs typeface="Roboto Serif" pitchFamily="2" charset="0"/>
              </a:defRPr>
            </a:lvl1pPr>
          </a:lstStyle>
          <a:p>
            <a:pPr lvl="0"/>
            <a:r>
              <a:rPr lang="en-GB" dirty="0"/>
              <a:t>00%</a:t>
            </a:r>
          </a:p>
        </p:txBody>
      </p:sp>
      <p:sp>
        <p:nvSpPr>
          <p:cNvPr id="21" name="Text Placeholder 12">
            <a:extLst>
              <a:ext uri="{FF2B5EF4-FFF2-40B4-BE49-F238E27FC236}">
                <a16:creationId xmlns:a16="http://schemas.microsoft.com/office/drawing/2014/main" id="{8348E1EB-6731-862F-49AD-FD36210CD18D}"/>
              </a:ext>
            </a:extLst>
          </p:cNvPr>
          <p:cNvSpPr>
            <a:spLocks noGrp="1"/>
          </p:cNvSpPr>
          <p:nvPr>
            <p:ph type="body" sz="quarter" idx="30" hasCustomPrompt="1"/>
          </p:nvPr>
        </p:nvSpPr>
        <p:spPr>
          <a:xfrm>
            <a:off x="623630" y="2319405"/>
            <a:ext cx="4898295" cy="363922"/>
          </a:xfrm>
        </p:spPr>
        <p:txBody>
          <a:bodyPr>
            <a:noAutofit/>
          </a:bodyPr>
          <a:lstStyle>
            <a:lvl1pPr marL="0" indent="0">
              <a:lnSpc>
                <a:spcPct val="120000"/>
              </a:lnSpc>
              <a:buNone/>
              <a:defRPr sz="20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2" name="Text Placeholder 10">
            <a:extLst>
              <a:ext uri="{FF2B5EF4-FFF2-40B4-BE49-F238E27FC236}">
                <a16:creationId xmlns:a16="http://schemas.microsoft.com/office/drawing/2014/main" id="{CF6E0D22-6B09-559E-E785-23BB0C820D5C}"/>
              </a:ext>
            </a:extLst>
          </p:cNvPr>
          <p:cNvSpPr>
            <a:spLocks noGrp="1"/>
          </p:cNvSpPr>
          <p:nvPr>
            <p:ph type="body" sz="quarter" idx="31" hasCustomPrompt="1"/>
          </p:nvPr>
        </p:nvSpPr>
        <p:spPr>
          <a:xfrm>
            <a:off x="511332" y="366258"/>
            <a:ext cx="5012515" cy="1930626"/>
          </a:xfrm>
        </p:spPr>
        <p:txBody>
          <a:bodyPr>
            <a:normAutofit/>
          </a:bodyPr>
          <a:lstStyle>
            <a:lvl1pPr marL="0" indent="0">
              <a:lnSpc>
                <a:spcPct val="100000"/>
              </a:lnSpc>
              <a:buNone/>
              <a:defRPr sz="14000" b="0" i="0" spc="-300">
                <a:solidFill>
                  <a:schemeClr val="bg1"/>
                </a:solidFill>
                <a:latin typeface="Roboto Serif 14pt" pitchFamily="2" charset="77"/>
                <a:cs typeface="Roboto Serif 14pt" pitchFamily="2" charset="77"/>
              </a:defRPr>
            </a:lvl1pPr>
          </a:lstStyle>
          <a:p>
            <a:pPr lvl="0"/>
            <a:r>
              <a:rPr lang="en-GB" dirty="0"/>
              <a:t>00%</a:t>
            </a:r>
          </a:p>
        </p:txBody>
      </p:sp>
      <p:sp>
        <p:nvSpPr>
          <p:cNvPr id="23" name="Text Placeholder 12">
            <a:extLst>
              <a:ext uri="{FF2B5EF4-FFF2-40B4-BE49-F238E27FC236}">
                <a16:creationId xmlns:a16="http://schemas.microsoft.com/office/drawing/2014/main" id="{58C0743D-2126-C450-072E-4F2B1297C7CB}"/>
              </a:ext>
            </a:extLst>
          </p:cNvPr>
          <p:cNvSpPr>
            <a:spLocks noGrp="1"/>
          </p:cNvSpPr>
          <p:nvPr>
            <p:ph type="body" sz="quarter" idx="32" hasCustomPrompt="1"/>
          </p:nvPr>
        </p:nvSpPr>
        <p:spPr>
          <a:xfrm>
            <a:off x="612746" y="5291206"/>
            <a:ext cx="4898295" cy="363922"/>
          </a:xfrm>
        </p:spPr>
        <p:txBody>
          <a:bodyPr>
            <a:noAutofit/>
          </a:bodyPr>
          <a:lstStyle>
            <a:lvl1pPr marL="0" indent="0">
              <a:lnSpc>
                <a:spcPct val="120000"/>
              </a:lnSpc>
              <a:buNone/>
              <a:defRPr sz="20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5" name="Text Placeholder 10">
            <a:extLst>
              <a:ext uri="{FF2B5EF4-FFF2-40B4-BE49-F238E27FC236}">
                <a16:creationId xmlns:a16="http://schemas.microsoft.com/office/drawing/2014/main" id="{56581917-81D1-C5E5-0B3D-0CA94A49F277}"/>
              </a:ext>
            </a:extLst>
          </p:cNvPr>
          <p:cNvSpPr>
            <a:spLocks noGrp="1"/>
          </p:cNvSpPr>
          <p:nvPr>
            <p:ph type="body" sz="quarter" idx="33" hasCustomPrompt="1"/>
          </p:nvPr>
        </p:nvSpPr>
        <p:spPr>
          <a:xfrm>
            <a:off x="500448" y="3338059"/>
            <a:ext cx="5012515" cy="1930626"/>
          </a:xfrm>
        </p:spPr>
        <p:txBody>
          <a:bodyPr>
            <a:normAutofit/>
          </a:bodyPr>
          <a:lstStyle>
            <a:lvl1pPr marL="0" indent="0">
              <a:lnSpc>
                <a:spcPct val="100000"/>
              </a:lnSpc>
              <a:buNone/>
              <a:defRPr sz="14000" b="0" i="0" spc="-300">
                <a:solidFill>
                  <a:srgbClr val="EF435E"/>
                </a:solidFill>
                <a:latin typeface="Roboto Serif" pitchFamily="2" charset="0"/>
                <a:cs typeface="Roboto Serif" pitchFamily="2" charset="0"/>
              </a:defRPr>
            </a:lvl1pPr>
          </a:lstStyle>
          <a:p>
            <a:pPr lvl="0"/>
            <a:r>
              <a:rPr lang="en-GB" dirty="0"/>
              <a:t>00%</a:t>
            </a:r>
          </a:p>
        </p:txBody>
      </p:sp>
      <p:pic>
        <p:nvPicPr>
          <p:cNvPr id="16" name="Picture 15">
            <a:extLst>
              <a:ext uri="{FF2B5EF4-FFF2-40B4-BE49-F238E27FC236}">
                <a16:creationId xmlns:a16="http://schemas.microsoft.com/office/drawing/2014/main" id="{292F1B70-A8A6-4982-35AA-A48015A08C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332085091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Statistic Slide 3 Re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2D531B-F9FA-6DB6-1B59-4A7B4402E09F}"/>
              </a:ext>
            </a:extLst>
          </p:cNvPr>
          <p:cNvSpPr/>
          <p:nvPr userDrawn="1"/>
        </p:nvSpPr>
        <p:spPr>
          <a:xfrm>
            <a:off x="4176970" y="0"/>
            <a:ext cx="4205031" cy="6857999"/>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21008" y="1"/>
            <a:ext cx="4197978" cy="6857999"/>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8371114" y="0"/>
            <a:ext cx="3831772"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4560817" y="1753346"/>
            <a:ext cx="3454215" cy="363922"/>
          </a:xfrm>
        </p:spPr>
        <p:txBody>
          <a:bodyPr>
            <a:noAutofit/>
          </a:bodyPr>
          <a:lstStyle>
            <a:lvl1pPr marL="0" indent="0" algn="ctr">
              <a:lnSpc>
                <a:spcPct val="120000"/>
              </a:lnSpc>
              <a:buNone/>
              <a:defRPr sz="2000" b="1" i="0">
                <a:solidFill>
                  <a:srgbClr val="1F2B5D"/>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4560817" y="377519"/>
            <a:ext cx="3421557" cy="1473052"/>
          </a:xfrm>
        </p:spPr>
        <p:txBody>
          <a:bodyPr>
            <a:normAutofit/>
          </a:bodyPr>
          <a:lstStyle>
            <a:lvl1pPr marL="0" indent="0" algn="ctr">
              <a:lnSpc>
                <a:spcPct val="100000"/>
              </a:lnSpc>
              <a:buNone/>
              <a:defRPr sz="10000" b="0" i="0" spc="-300">
                <a:solidFill>
                  <a:srgbClr val="1F2B5D"/>
                </a:solidFill>
                <a:latin typeface="Roboto Serif" pitchFamily="2" charset="0"/>
                <a:cs typeface="Roboto Serif" pitchFamily="2" charset="0"/>
              </a:defRPr>
            </a:lvl1pPr>
          </a:lstStyle>
          <a:p>
            <a:pPr lvl="0"/>
            <a:r>
              <a:rPr lang="en-GB" dirty="0"/>
              <a:t>00%</a:t>
            </a:r>
          </a:p>
        </p:txBody>
      </p:sp>
      <p:sp>
        <p:nvSpPr>
          <p:cNvPr id="15" name="Text Placeholder 12">
            <a:extLst>
              <a:ext uri="{FF2B5EF4-FFF2-40B4-BE49-F238E27FC236}">
                <a16:creationId xmlns:a16="http://schemas.microsoft.com/office/drawing/2014/main" id="{5AA2B2F1-0BB3-DF24-AB20-8C7EBC430308}"/>
              </a:ext>
            </a:extLst>
          </p:cNvPr>
          <p:cNvSpPr>
            <a:spLocks noGrp="1"/>
          </p:cNvSpPr>
          <p:nvPr>
            <p:ph type="body" sz="quarter" idx="35" hasCustomPrompt="1"/>
          </p:nvPr>
        </p:nvSpPr>
        <p:spPr>
          <a:xfrm>
            <a:off x="8653846" y="1753346"/>
            <a:ext cx="3454215" cy="363922"/>
          </a:xfrm>
        </p:spPr>
        <p:txBody>
          <a:bodyPr>
            <a:noAutofit/>
          </a:bodyPr>
          <a:lstStyle>
            <a:lvl1pPr marL="0" indent="0" algn="ctr">
              <a:lnSpc>
                <a:spcPct val="120000"/>
              </a:lnSpc>
              <a:buNone/>
              <a:defRPr sz="2000" b="1" i="0">
                <a:solidFill>
                  <a:srgbClr val="EF435E"/>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16" name="Text Placeholder 10">
            <a:extLst>
              <a:ext uri="{FF2B5EF4-FFF2-40B4-BE49-F238E27FC236}">
                <a16:creationId xmlns:a16="http://schemas.microsoft.com/office/drawing/2014/main" id="{A57DD0B4-87CE-ACD7-98CA-9B9C00E0703C}"/>
              </a:ext>
            </a:extLst>
          </p:cNvPr>
          <p:cNvSpPr>
            <a:spLocks noGrp="1"/>
          </p:cNvSpPr>
          <p:nvPr>
            <p:ph type="body" sz="quarter" idx="36" hasCustomPrompt="1"/>
          </p:nvPr>
        </p:nvSpPr>
        <p:spPr>
          <a:xfrm>
            <a:off x="8653846" y="377519"/>
            <a:ext cx="3421557" cy="1473052"/>
          </a:xfrm>
        </p:spPr>
        <p:txBody>
          <a:bodyPr>
            <a:normAutofit/>
          </a:bodyPr>
          <a:lstStyle>
            <a:lvl1pPr marL="0" indent="0" algn="ctr">
              <a:lnSpc>
                <a:spcPct val="100000"/>
              </a:lnSpc>
              <a:buNone/>
              <a:defRPr sz="10000" b="0" i="0" spc="-300">
                <a:solidFill>
                  <a:srgbClr val="EF435E"/>
                </a:solidFill>
                <a:latin typeface="Roboto Serif" pitchFamily="2" charset="0"/>
                <a:cs typeface="Roboto Serif" pitchFamily="2" charset="0"/>
              </a:defRPr>
            </a:lvl1pPr>
          </a:lstStyle>
          <a:p>
            <a:pPr lvl="0"/>
            <a:r>
              <a:rPr lang="en-GB" dirty="0"/>
              <a:t>00%</a:t>
            </a:r>
          </a:p>
        </p:txBody>
      </p:sp>
      <p:sp>
        <p:nvSpPr>
          <p:cNvPr id="17" name="Rectangle 16">
            <a:extLst>
              <a:ext uri="{FF2B5EF4-FFF2-40B4-BE49-F238E27FC236}">
                <a16:creationId xmlns:a16="http://schemas.microsoft.com/office/drawing/2014/main" id="{4DD042E5-FEC3-111C-0B0A-500CB5CD0EF5}"/>
              </a:ext>
            </a:extLst>
          </p:cNvPr>
          <p:cNvSpPr/>
          <p:nvPr userDrawn="1"/>
        </p:nvSpPr>
        <p:spPr>
          <a:xfrm>
            <a:off x="2083424" y="3429000"/>
            <a:ext cx="4187091" cy="3439886"/>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0" name="Text Placeholder 12">
            <a:extLst>
              <a:ext uri="{FF2B5EF4-FFF2-40B4-BE49-F238E27FC236}">
                <a16:creationId xmlns:a16="http://schemas.microsoft.com/office/drawing/2014/main" id="{7D6726C0-EDEA-6305-3475-6A2CA8B14677}"/>
              </a:ext>
            </a:extLst>
          </p:cNvPr>
          <p:cNvSpPr>
            <a:spLocks noGrp="1"/>
          </p:cNvSpPr>
          <p:nvPr>
            <p:ph type="body" sz="quarter" idx="37" hasCustomPrompt="1"/>
          </p:nvPr>
        </p:nvSpPr>
        <p:spPr>
          <a:xfrm>
            <a:off x="2460219" y="5040831"/>
            <a:ext cx="3454215" cy="363922"/>
          </a:xfrm>
        </p:spPr>
        <p:txBody>
          <a:bodyPr>
            <a:noAutofit/>
          </a:bodyPr>
          <a:lstStyle>
            <a:lvl1pPr marL="0" indent="0" algn="ctr">
              <a:lnSpc>
                <a:spcPct val="120000"/>
              </a:lnSpc>
              <a:buNone/>
              <a:defRPr sz="20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sp>
        <p:nvSpPr>
          <p:cNvPr id="24" name="Text Placeholder 10">
            <a:extLst>
              <a:ext uri="{FF2B5EF4-FFF2-40B4-BE49-F238E27FC236}">
                <a16:creationId xmlns:a16="http://schemas.microsoft.com/office/drawing/2014/main" id="{323B6F96-C997-B3DC-108D-2749B314E733}"/>
              </a:ext>
            </a:extLst>
          </p:cNvPr>
          <p:cNvSpPr>
            <a:spLocks noGrp="1"/>
          </p:cNvSpPr>
          <p:nvPr>
            <p:ph type="body" sz="quarter" idx="38" hasCustomPrompt="1"/>
          </p:nvPr>
        </p:nvSpPr>
        <p:spPr>
          <a:xfrm>
            <a:off x="2460219" y="3665004"/>
            <a:ext cx="3421557" cy="1473052"/>
          </a:xfrm>
        </p:spPr>
        <p:txBody>
          <a:bodyPr>
            <a:normAutofit/>
          </a:bodyPr>
          <a:lstStyle>
            <a:lvl1pPr marL="0" indent="0" algn="ctr">
              <a:lnSpc>
                <a:spcPct val="100000"/>
              </a:lnSpc>
              <a:buNone/>
              <a:defRPr sz="10000" b="0" i="0" spc="-300">
                <a:solidFill>
                  <a:schemeClr val="bg1"/>
                </a:solidFill>
                <a:latin typeface="Roboto Serif" pitchFamily="2" charset="0"/>
                <a:cs typeface="Roboto Serif" pitchFamily="2" charset="0"/>
              </a:defRPr>
            </a:lvl1pPr>
          </a:lstStyle>
          <a:p>
            <a:pPr lvl="0"/>
            <a:r>
              <a:rPr lang="en-GB" dirty="0"/>
              <a:t>00%</a:t>
            </a:r>
          </a:p>
        </p:txBody>
      </p:sp>
      <p:sp>
        <p:nvSpPr>
          <p:cNvPr id="26" name="Text Placeholder 12">
            <a:extLst>
              <a:ext uri="{FF2B5EF4-FFF2-40B4-BE49-F238E27FC236}">
                <a16:creationId xmlns:a16="http://schemas.microsoft.com/office/drawing/2014/main" id="{FB2C2BAE-5047-584A-6BE6-DE78A58D13FC}"/>
              </a:ext>
            </a:extLst>
          </p:cNvPr>
          <p:cNvSpPr>
            <a:spLocks noGrp="1"/>
          </p:cNvSpPr>
          <p:nvPr>
            <p:ph type="body" sz="quarter" idx="39" hasCustomPrompt="1"/>
          </p:nvPr>
        </p:nvSpPr>
        <p:spPr>
          <a:xfrm>
            <a:off x="4560817" y="2123460"/>
            <a:ext cx="3454215" cy="891883"/>
          </a:xfrm>
        </p:spPr>
        <p:txBody>
          <a:bodyPr>
            <a:noAutofit/>
          </a:bodyPr>
          <a:lstStyle>
            <a:lvl1pPr marL="0" indent="0" algn="ctr">
              <a:lnSpc>
                <a:spcPct val="120000"/>
              </a:lnSpc>
              <a:buNone/>
              <a:defRPr sz="2000" b="0" i="0">
                <a:solidFill>
                  <a:srgbClr val="1F2B5D"/>
                </a:solidFill>
                <a:latin typeface="Roboto Serif" pitchFamily="2" charset="0"/>
                <a:ea typeface="Roboto" panose="02000000000000000000" pitchFamily="2" charset="0"/>
                <a:cs typeface="Roboto Serif" pitchFamily="2" charset="0"/>
              </a:defRPr>
            </a:lvl1pPr>
          </a:lstStyle>
          <a:p>
            <a:pPr lvl="0"/>
            <a:r>
              <a:rPr lang="en-GB" dirty="0"/>
              <a:t>Body Text Goes Here</a:t>
            </a:r>
          </a:p>
        </p:txBody>
      </p:sp>
      <p:sp>
        <p:nvSpPr>
          <p:cNvPr id="31" name="Text Placeholder 12">
            <a:extLst>
              <a:ext uri="{FF2B5EF4-FFF2-40B4-BE49-F238E27FC236}">
                <a16:creationId xmlns:a16="http://schemas.microsoft.com/office/drawing/2014/main" id="{70F3114F-C6E4-865B-FEA8-C10CFD8F025B}"/>
              </a:ext>
            </a:extLst>
          </p:cNvPr>
          <p:cNvSpPr>
            <a:spLocks noGrp="1"/>
          </p:cNvSpPr>
          <p:nvPr>
            <p:ph type="body" sz="quarter" idx="40" hasCustomPrompt="1"/>
          </p:nvPr>
        </p:nvSpPr>
        <p:spPr>
          <a:xfrm>
            <a:off x="2460219" y="5400060"/>
            <a:ext cx="3454215" cy="891883"/>
          </a:xfrm>
        </p:spPr>
        <p:txBody>
          <a:bodyPr>
            <a:noAutofit/>
          </a:bodyPr>
          <a:lstStyle>
            <a:lvl1pPr marL="0" indent="0" algn="ctr">
              <a:lnSpc>
                <a:spcPct val="120000"/>
              </a:lnSpc>
              <a:buNone/>
              <a:defRPr sz="2000" b="0" i="0">
                <a:solidFill>
                  <a:schemeClr val="bg1"/>
                </a:solidFill>
                <a:latin typeface="Roboto Serif" pitchFamily="2" charset="0"/>
                <a:ea typeface="Roboto" panose="02000000000000000000" pitchFamily="2" charset="0"/>
                <a:cs typeface="Roboto Serif" pitchFamily="2" charset="0"/>
              </a:defRPr>
            </a:lvl1pPr>
          </a:lstStyle>
          <a:p>
            <a:pPr lvl="0"/>
            <a:r>
              <a:rPr lang="en-GB" dirty="0"/>
              <a:t>Body Text Goes </a:t>
            </a:r>
            <a:r>
              <a:rPr lang="en-GB" dirty="0" err="1"/>
              <a:t>Heret</a:t>
            </a:r>
            <a:endParaRPr lang="en-GB" dirty="0"/>
          </a:p>
        </p:txBody>
      </p:sp>
      <p:sp>
        <p:nvSpPr>
          <p:cNvPr id="33" name="Text Placeholder 12">
            <a:extLst>
              <a:ext uri="{FF2B5EF4-FFF2-40B4-BE49-F238E27FC236}">
                <a16:creationId xmlns:a16="http://schemas.microsoft.com/office/drawing/2014/main" id="{03A7EC53-A4E9-123D-1AA6-4F3A8BE8F8FD}"/>
              </a:ext>
            </a:extLst>
          </p:cNvPr>
          <p:cNvSpPr>
            <a:spLocks noGrp="1"/>
          </p:cNvSpPr>
          <p:nvPr>
            <p:ph type="body" sz="quarter" idx="41" hasCustomPrompt="1"/>
          </p:nvPr>
        </p:nvSpPr>
        <p:spPr>
          <a:xfrm>
            <a:off x="8632075" y="2123460"/>
            <a:ext cx="3454215" cy="891883"/>
          </a:xfrm>
        </p:spPr>
        <p:txBody>
          <a:bodyPr>
            <a:noAutofit/>
          </a:bodyPr>
          <a:lstStyle>
            <a:lvl1pPr marL="0" indent="0" algn="ctr">
              <a:lnSpc>
                <a:spcPct val="120000"/>
              </a:lnSpc>
              <a:buNone/>
              <a:defRPr sz="2000" b="0" i="0">
                <a:solidFill>
                  <a:srgbClr val="EF435E"/>
                </a:solidFill>
                <a:latin typeface="Roboto Serif" pitchFamily="2" charset="0"/>
                <a:ea typeface="Roboto" panose="02000000000000000000" pitchFamily="2" charset="0"/>
                <a:cs typeface="Roboto Serif" pitchFamily="2" charset="0"/>
              </a:defRPr>
            </a:lvl1pPr>
          </a:lstStyle>
          <a:p>
            <a:pPr lvl="0"/>
            <a:r>
              <a:rPr lang="en-GB" dirty="0"/>
              <a:t>Body Text Goes Here</a:t>
            </a:r>
          </a:p>
        </p:txBody>
      </p:sp>
      <p:sp>
        <p:nvSpPr>
          <p:cNvPr id="34" name="Text Placeholder 10">
            <a:extLst>
              <a:ext uri="{FF2B5EF4-FFF2-40B4-BE49-F238E27FC236}">
                <a16:creationId xmlns:a16="http://schemas.microsoft.com/office/drawing/2014/main" id="{C7E5020B-2717-B6CC-BCE9-1FEFBCB4F7E8}"/>
              </a:ext>
            </a:extLst>
          </p:cNvPr>
          <p:cNvSpPr>
            <a:spLocks noGrp="1"/>
          </p:cNvSpPr>
          <p:nvPr>
            <p:ph type="body" sz="quarter" idx="42" hasCustomPrompt="1"/>
          </p:nvPr>
        </p:nvSpPr>
        <p:spPr>
          <a:xfrm>
            <a:off x="304503" y="377519"/>
            <a:ext cx="3421557" cy="1473052"/>
          </a:xfrm>
        </p:spPr>
        <p:txBody>
          <a:bodyPr>
            <a:normAutofit/>
          </a:bodyPr>
          <a:lstStyle>
            <a:lvl1pPr marL="0" indent="0" algn="ctr">
              <a:lnSpc>
                <a:spcPct val="100000"/>
              </a:lnSpc>
              <a:buNone/>
              <a:defRPr sz="10000" b="0" i="0" spc="-300">
                <a:solidFill>
                  <a:schemeClr val="bg1"/>
                </a:solidFill>
                <a:latin typeface="Roboto Serif" pitchFamily="2" charset="0"/>
                <a:cs typeface="Roboto Serif" pitchFamily="2" charset="0"/>
              </a:defRPr>
            </a:lvl1pPr>
          </a:lstStyle>
          <a:p>
            <a:pPr lvl="0"/>
            <a:r>
              <a:rPr lang="en-GB" dirty="0"/>
              <a:t>00%</a:t>
            </a:r>
          </a:p>
        </p:txBody>
      </p:sp>
      <p:sp>
        <p:nvSpPr>
          <p:cNvPr id="35" name="Text Placeholder 12">
            <a:extLst>
              <a:ext uri="{FF2B5EF4-FFF2-40B4-BE49-F238E27FC236}">
                <a16:creationId xmlns:a16="http://schemas.microsoft.com/office/drawing/2014/main" id="{D1D15563-DE95-88FC-8936-D228076D1823}"/>
              </a:ext>
            </a:extLst>
          </p:cNvPr>
          <p:cNvSpPr>
            <a:spLocks noGrp="1"/>
          </p:cNvSpPr>
          <p:nvPr>
            <p:ph type="body" sz="quarter" idx="43" hasCustomPrompt="1"/>
          </p:nvPr>
        </p:nvSpPr>
        <p:spPr>
          <a:xfrm>
            <a:off x="304503" y="2123460"/>
            <a:ext cx="3454215" cy="891883"/>
          </a:xfrm>
        </p:spPr>
        <p:txBody>
          <a:bodyPr>
            <a:noAutofit/>
          </a:bodyPr>
          <a:lstStyle>
            <a:lvl1pPr marL="0" indent="0" algn="ctr">
              <a:lnSpc>
                <a:spcPct val="120000"/>
              </a:lnSpc>
              <a:buNone/>
              <a:defRPr sz="2000" b="0" i="0">
                <a:solidFill>
                  <a:schemeClr val="bg1"/>
                </a:solidFill>
                <a:latin typeface="Roboto Serif" pitchFamily="2" charset="0"/>
                <a:ea typeface="Roboto" panose="02000000000000000000" pitchFamily="2" charset="0"/>
                <a:cs typeface="Roboto Serif" pitchFamily="2" charset="0"/>
              </a:defRPr>
            </a:lvl1pPr>
          </a:lstStyle>
          <a:p>
            <a:pPr lvl="0"/>
            <a:r>
              <a:rPr lang="en-GB" dirty="0"/>
              <a:t>Body Text Goes Here</a:t>
            </a:r>
          </a:p>
        </p:txBody>
      </p:sp>
      <p:sp>
        <p:nvSpPr>
          <p:cNvPr id="36" name="Text Placeholder 12">
            <a:extLst>
              <a:ext uri="{FF2B5EF4-FFF2-40B4-BE49-F238E27FC236}">
                <a16:creationId xmlns:a16="http://schemas.microsoft.com/office/drawing/2014/main" id="{3939B987-7B98-BC7F-1EF9-10CBBBB79F8D}"/>
              </a:ext>
            </a:extLst>
          </p:cNvPr>
          <p:cNvSpPr>
            <a:spLocks noGrp="1"/>
          </p:cNvSpPr>
          <p:nvPr>
            <p:ph type="body" sz="quarter" idx="44" hasCustomPrompt="1"/>
          </p:nvPr>
        </p:nvSpPr>
        <p:spPr>
          <a:xfrm>
            <a:off x="293617" y="1753346"/>
            <a:ext cx="3454215" cy="363922"/>
          </a:xfrm>
        </p:spPr>
        <p:txBody>
          <a:bodyPr>
            <a:noAutofit/>
          </a:bodyPr>
          <a:lstStyle>
            <a:lvl1pPr marL="0" indent="0" algn="ctr">
              <a:lnSpc>
                <a:spcPct val="120000"/>
              </a:lnSpc>
              <a:buNone/>
              <a:defRPr sz="2000" b="1" i="0">
                <a:solidFill>
                  <a:schemeClr val="bg1"/>
                </a:solidFill>
                <a:latin typeface="Roboto Serif" pitchFamily="2" charset="0"/>
                <a:ea typeface="Roboto" panose="02000000000000000000" pitchFamily="2" charset="0"/>
                <a:cs typeface="Roboto Serif" pitchFamily="2" charset="0"/>
              </a:defRPr>
            </a:lvl1pPr>
          </a:lstStyle>
          <a:p>
            <a:pPr lvl="0"/>
            <a:r>
              <a:rPr lang="en-GB" dirty="0"/>
              <a:t>Sub Heading Text</a:t>
            </a:r>
          </a:p>
        </p:txBody>
      </p:sp>
      <p:pic>
        <p:nvPicPr>
          <p:cNvPr id="21" name="Picture 20">
            <a:extLst>
              <a:ext uri="{FF2B5EF4-FFF2-40B4-BE49-F238E27FC236}">
                <a16:creationId xmlns:a16="http://schemas.microsoft.com/office/drawing/2014/main" id="{F32AD522-EB04-05FE-F4AC-72E652BA22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158780830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AA8F-2116-52BD-77E1-CBBD0F9BB1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5479C5-DA84-6982-3005-1310B2D3F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0F83E7-47BE-5AB3-7E7B-17FFF5391F99}"/>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621FFED9-1D70-5B75-501A-DB4846A8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F2CF-4F09-704E-1EF2-C162B63EB3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29969850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D6AD-8708-93DD-4C20-5D99775212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5C55E7-C79C-1BA8-32C9-A800C67848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EBC46A-E473-9768-93D0-1EED05A2F148}"/>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ED12472D-E377-6EFF-F3A1-85E46C10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CA018-2B99-5480-E80C-F71A21960BF3}"/>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26264030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CEF8-FCF1-0489-3F90-AF4C7CC59B7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B1428F1-311D-2D24-B7F2-2BCC0012C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F6F941-152F-F6DF-6222-CD3534AC41A2}"/>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CCC38917-DF0F-00A5-7482-5B47FE02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407B-62D1-BCC3-FCE4-2DB4A0C8724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347879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istic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pic>
        <p:nvPicPr>
          <p:cNvPr id="33" name="Picture 32">
            <a:extLst>
              <a:ext uri="{FF2B5EF4-FFF2-40B4-BE49-F238E27FC236}">
                <a16:creationId xmlns:a16="http://schemas.microsoft.com/office/drawing/2014/main" id="{9C6D6303-3C43-119E-440F-0B7EB999E5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3" name="Text Placeholder 10">
            <a:extLst>
              <a:ext uri="{FF2B5EF4-FFF2-40B4-BE49-F238E27FC236}">
                <a16:creationId xmlns:a16="http://schemas.microsoft.com/office/drawing/2014/main" id="{98B1A362-37D8-0E7C-F61B-CD56F4411E75}"/>
              </a:ext>
            </a:extLst>
          </p:cNvPr>
          <p:cNvSpPr>
            <a:spLocks noGrp="1"/>
          </p:cNvSpPr>
          <p:nvPr>
            <p:ph type="body" sz="quarter" idx="27"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14" name="Text Placeholder 12">
            <a:extLst>
              <a:ext uri="{FF2B5EF4-FFF2-40B4-BE49-F238E27FC236}">
                <a16:creationId xmlns:a16="http://schemas.microsoft.com/office/drawing/2014/main" id="{188A4D8E-5C7E-570C-8769-68CADA618D98}"/>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0" name="Text Placeholder 10">
            <a:extLst>
              <a:ext uri="{FF2B5EF4-FFF2-40B4-BE49-F238E27FC236}">
                <a16:creationId xmlns:a16="http://schemas.microsoft.com/office/drawing/2014/main" id="{1A748289-2643-CB63-970B-341B34D070B5}"/>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1" name="Text Placeholder 12">
            <a:extLst>
              <a:ext uri="{FF2B5EF4-FFF2-40B4-BE49-F238E27FC236}">
                <a16:creationId xmlns:a16="http://schemas.microsoft.com/office/drawing/2014/main" id="{8348E1EB-6731-862F-49AD-FD36210CD18D}"/>
              </a:ext>
            </a:extLst>
          </p:cNvPr>
          <p:cNvSpPr>
            <a:spLocks noGrp="1"/>
          </p:cNvSpPr>
          <p:nvPr>
            <p:ph type="body" sz="quarter" idx="30" hasCustomPrompt="1"/>
          </p:nvPr>
        </p:nvSpPr>
        <p:spPr>
          <a:xfrm>
            <a:off x="623630"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2" name="Text Placeholder 10">
            <a:extLst>
              <a:ext uri="{FF2B5EF4-FFF2-40B4-BE49-F238E27FC236}">
                <a16:creationId xmlns:a16="http://schemas.microsoft.com/office/drawing/2014/main" id="{CF6E0D22-6B09-559E-E785-23BB0C820D5C}"/>
              </a:ext>
            </a:extLst>
          </p:cNvPr>
          <p:cNvSpPr>
            <a:spLocks noGrp="1"/>
          </p:cNvSpPr>
          <p:nvPr>
            <p:ph type="body" sz="quarter" idx="31" hasCustomPrompt="1"/>
          </p:nvPr>
        </p:nvSpPr>
        <p:spPr>
          <a:xfrm>
            <a:off x="511332"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3" name="Text Placeholder 12">
            <a:extLst>
              <a:ext uri="{FF2B5EF4-FFF2-40B4-BE49-F238E27FC236}">
                <a16:creationId xmlns:a16="http://schemas.microsoft.com/office/drawing/2014/main" id="{58C0743D-2126-C450-072E-4F2B1297C7CB}"/>
              </a:ext>
            </a:extLst>
          </p:cNvPr>
          <p:cNvSpPr>
            <a:spLocks noGrp="1"/>
          </p:cNvSpPr>
          <p:nvPr>
            <p:ph type="body" sz="quarter" idx="32" hasCustomPrompt="1"/>
          </p:nvPr>
        </p:nvSpPr>
        <p:spPr>
          <a:xfrm>
            <a:off x="612746" y="5291206"/>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5" name="Text Placeholder 10">
            <a:extLst>
              <a:ext uri="{FF2B5EF4-FFF2-40B4-BE49-F238E27FC236}">
                <a16:creationId xmlns:a16="http://schemas.microsoft.com/office/drawing/2014/main" id="{56581917-81D1-C5E5-0B3D-0CA94A49F277}"/>
              </a:ext>
            </a:extLst>
          </p:cNvPr>
          <p:cNvSpPr>
            <a:spLocks noGrp="1"/>
          </p:cNvSpPr>
          <p:nvPr>
            <p:ph type="body" sz="quarter" idx="33" hasCustomPrompt="1"/>
          </p:nvPr>
        </p:nvSpPr>
        <p:spPr>
          <a:xfrm>
            <a:off x="500448" y="3338059"/>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Tree>
    <p:extLst>
      <p:ext uri="{BB962C8B-B14F-4D97-AF65-F5344CB8AC3E}">
        <p14:creationId xmlns:p14="http://schemas.microsoft.com/office/powerpoint/2010/main" val="278609376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3F3F-13E4-E804-4C9A-041DFE2AC89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8052B8-A0DE-8056-2441-72C6EE2C4D5C}"/>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8A69E49E-8ABB-4539-6336-39EDB5EAAA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8A89B54-D160-7424-7D36-9D67C4E0F59F}"/>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ED3A7E9B-C903-7CB0-0989-C449069AA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5ECA6-1F2A-2E1B-83F7-9C0BD1E0828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60838311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E1FD-892B-F5EC-4EF3-0EA9575DD3F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5040B86-1C0A-7FA3-AE0D-61E34EA86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91BA400-892A-9B7A-BBEA-A2B601BB99BA}"/>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9E9F1D4A-A26A-D2C3-665C-F87F008B7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8878D6D-16CB-ABC2-F625-14DEF8C82CF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2ECA688-B61E-9503-E426-DE603516C286}"/>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8" name="Footer Placeholder 7">
            <a:extLst>
              <a:ext uri="{FF2B5EF4-FFF2-40B4-BE49-F238E27FC236}">
                <a16:creationId xmlns:a16="http://schemas.microsoft.com/office/drawing/2014/main" id="{09A01C53-229A-5D16-2E49-27EADF22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618B-1D70-6B86-A8E9-659EDFE9576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61167652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CA85-F6C4-32A1-33D9-198C51C4661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CCE6EE3-4536-17B5-5065-D8758B2BCF4A}"/>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4" name="Footer Placeholder 3">
            <a:extLst>
              <a:ext uri="{FF2B5EF4-FFF2-40B4-BE49-F238E27FC236}">
                <a16:creationId xmlns:a16="http://schemas.microsoft.com/office/drawing/2014/main" id="{6C7F41C5-4EBB-E780-CDF9-C06F48255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14738-B8B8-C87E-67B6-0B08FD31FD16}"/>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67290579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01AD3-9364-5905-BB46-8066B84A702E}"/>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3" name="Footer Placeholder 2">
            <a:extLst>
              <a:ext uri="{FF2B5EF4-FFF2-40B4-BE49-F238E27FC236}">
                <a16:creationId xmlns:a16="http://schemas.microsoft.com/office/drawing/2014/main" id="{630099A4-FDE1-960C-DA2C-22B8E5906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6EAC6-024B-7E76-A332-891B2AB970E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84464202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707D-CCF4-B5A0-852E-CB8B2D3C22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11F2788-5601-CC87-B711-D3FF88FD1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B5FF9F9-232D-3DA5-9762-61BB7E9BE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CEED5D-1092-71DD-3E0E-AB1EA0581047}"/>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079FEFA0-19EE-10EB-36AD-DEFAD4034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8CD4F-F09D-7B87-C7A3-EE00BDBC47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20160204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8933-8F37-B1A4-0E95-D4CCEDF783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5EA2001-1946-0DF4-A117-7AEA73CC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7B1B05-3A72-9D5F-F078-49AE5FFE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6547A1-EB6A-1076-5E34-35BF329D3684}"/>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D371504B-FA37-21F2-7A3A-1F6FD8068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93CDA-6F46-902C-28A9-12D8B68F59C1}"/>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63119167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660-A435-F0D5-8110-798CE8E10A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25DB1E1-530E-509C-60B4-06EEDE134B5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9D7796-5EBD-9543-2AB9-50168F2D8383}"/>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F85E1DBE-78BE-CAA2-49CB-308514899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24E18-2DDE-9F21-5A23-EFC5291E664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52003399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1E485-DD00-491C-6057-F482398EEE3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8B9CE29-7919-F28F-961F-FBD71774885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BD18D7-3F80-2856-E92F-5CA26C8C522E}"/>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E06D6297-C592-785D-484B-12F1DC7A2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7675-E06F-A7BE-36D2-6DBA7D2EC3B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652428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istic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2D531B-F9FA-6DB6-1B59-4A7B4402E09F}"/>
              </a:ext>
            </a:extLst>
          </p:cNvPr>
          <p:cNvSpPr/>
          <p:nvPr userDrawn="1"/>
        </p:nvSpPr>
        <p:spPr>
          <a:xfrm>
            <a:off x="4176970" y="0"/>
            <a:ext cx="4205031" cy="6857999"/>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21008" y="1"/>
            <a:ext cx="4197978" cy="6857999"/>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8371114" y="0"/>
            <a:ext cx="3831772"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4560817"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4560817"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dirty="0"/>
              <a:t>00%</a:t>
            </a:r>
          </a:p>
        </p:txBody>
      </p:sp>
      <p:pic>
        <p:nvPicPr>
          <p:cNvPr id="30" name="Picture 29">
            <a:extLst>
              <a:ext uri="{FF2B5EF4-FFF2-40B4-BE49-F238E27FC236}">
                <a16:creationId xmlns:a16="http://schemas.microsoft.com/office/drawing/2014/main" id="{5E54332F-F558-EF61-C0E9-0BFEF579C9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87893" y="5492024"/>
            <a:ext cx="1568090" cy="1205896"/>
          </a:xfrm>
          <a:prstGeom prst="rect">
            <a:avLst/>
          </a:prstGeom>
        </p:spPr>
      </p:pic>
      <p:sp>
        <p:nvSpPr>
          <p:cNvPr id="15" name="Text Placeholder 12">
            <a:extLst>
              <a:ext uri="{FF2B5EF4-FFF2-40B4-BE49-F238E27FC236}">
                <a16:creationId xmlns:a16="http://schemas.microsoft.com/office/drawing/2014/main" id="{5AA2B2F1-0BB3-DF24-AB20-8C7EBC430308}"/>
              </a:ext>
            </a:extLst>
          </p:cNvPr>
          <p:cNvSpPr>
            <a:spLocks noGrp="1"/>
          </p:cNvSpPr>
          <p:nvPr>
            <p:ph type="body" sz="quarter" idx="35" hasCustomPrompt="1"/>
          </p:nvPr>
        </p:nvSpPr>
        <p:spPr>
          <a:xfrm>
            <a:off x="8653846"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0">
            <a:extLst>
              <a:ext uri="{FF2B5EF4-FFF2-40B4-BE49-F238E27FC236}">
                <a16:creationId xmlns:a16="http://schemas.microsoft.com/office/drawing/2014/main" id="{A57DD0B4-87CE-ACD7-98CA-9B9C00E0703C}"/>
              </a:ext>
            </a:extLst>
          </p:cNvPr>
          <p:cNvSpPr>
            <a:spLocks noGrp="1"/>
          </p:cNvSpPr>
          <p:nvPr>
            <p:ph type="body" sz="quarter" idx="36" hasCustomPrompt="1"/>
          </p:nvPr>
        </p:nvSpPr>
        <p:spPr>
          <a:xfrm>
            <a:off x="8653846"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17" name="Rectangle 16">
            <a:extLst>
              <a:ext uri="{FF2B5EF4-FFF2-40B4-BE49-F238E27FC236}">
                <a16:creationId xmlns:a16="http://schemas.microsoft.com/office/drawing/2014/main" id="{4DD042E5-FEC3-111C-0B0A-500CB5CD0EF5}"/>
              </a:ext>
            </a:extLst>
          </p:cNvPr>
          <p:cNvSpPr/>
          <p:nvPr userDrawn="1"/>
        </p:nvSpPr>
        <p:spPr>
          <a:xfrm>
            <a:off x="2083424" y="3429000"/>
            <a:ext cx="4187091" cy="3439886"/>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0" name="Text Placeholder 12">
            <a:extLst>
              <a:ext uri="{FF2B5EF4-FFF2-40B4-BE49-F238E27FC236}">
                <a16:creationId xmlns:a16="http://schemas.microsoft.com/office/drawing/2014/main" id="{7D6726C0-EDEA-6305-3475-6A2CA8B14677}"/>
              </a:ext>
            </a:extLst>
          </p:cNvPr>
          <p:cNvSpPr>
            <a:spLocks noGrp="1"/>
          </p:cNvSpPr>
          <p:nvPr>
            <p:ph type="body" sz="quarter" idx="37" hasCustomPrompt="1"/>
          </p:nvPr>
        </p:nvSpPr>
        <p:spPr>
          <a:xfrm>
            <a:off x="2460219" y="5040831"/>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4" name="Text Placeholder 10">
            <a:extLst>
              <a:ext uri="{FF2B5EF4-FFF2-40B4-BE49-F238E27FC236}">
                <a16:creationId xmlns:a16="http://schemas.microsoft.com/office/drawing/2014/main" id="{323B6F96-C997-B3DC-108D-2749B314E733}"/>
              </a:ext>
            </a:extLst>
          </p:cNvPr>
          <p:cNvSpPr>
            <a:spLocks noGrp="1"/>
          </p:cNvSpPr>
          <p:nvPr>
            <p:ph type="body" sz="quarter" idx="38" hasCustomPrompt="1"/>
          </p:nvPr>
        </p:nvSpPr>
        <p:spPr>
          <a:xfrm>
            <a:off x="2460219" y="3665004"/>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dirty="0"/>
              <a:t>00%</a:t>
            </a:r>
          </a:p>
        </p:txBody>
      </p:sp>
      <p:sp>
        <p:nvSpPr>
          <p:cNvPr id="26" name="Text Placeholder 12">
            <a:extLst>
              <a:ext uri="{FF2B5EF4-FFF2-40B4-BE49-F238E27FC236}">
                <a16:creationId xmlns:a16="http://schemas.microsoft.com/office/drawing/2014/main" id="{FB2C2BAE-5047-584A-6BE6-DE78A58D13FC}"/>
              </a:ext>
            </a:extLst>
          </p:cNvPr>
          <p:cNvSpPr>
            <a:spLocks noGrp="1"/>
          </p:cNvSpPr>
          <p:nvPr>
            <p:ph type="body" sz="quarter" idx="39" hasCustomPrompt="1"/>
          </p:nvPr>
        </p:nvSpPr>
        <p:spPr>
          <a:xfrm>
            <a:off x="4560817"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Here</a:t>
            </a:r>
          </a:p>
        </p:txBody>
      </p:sp>
      <p:sp>
        <p:nvSpPr>
          <p:cNvPr id="31" name="Text Placeholder 12">
            <a:extLst>
              <a:ext uri="{FF2B5EF4-FFF2-40B4-BE49-F238E27FC236}">
                <a16:creationId xmlns:a16="http://schemas.microsoft.com/office/drawing/2014/main" id="{70F3114F-C6E4-865B-FEA8-C10CFD8F025B}"/>
              </a:ext>
            </a:extLst>
          </p:cNvPr>
          <p:cNvSpPr>
            <a:spLocks noGrp="1"/>
          </p:cNvSpPr>
          <p:nvPr>
            <p:ph type="body" sz="quarter" idx="40" hasCustomPrompt="1"/>
          </p:nvPr>
        </p:nvSpPr>
        <p:spPr>
          <a:xfrm>
            <a:off x="2460219" y="54000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a:t>
            </a:r>
            <a:r>
              <a:rPr lang="en-GB" dirty="0" err="1"/>
              <a:t>Heret</a:t>
            </a:r>
            <a:endParaRPr lang="en-GB" dirty="0"/>
          </a:p>
        </p:txBody>
      </p:sp>
      <p:sp>
        <p:nvSpPr>
          <p:cNvPr id="33" name="Text Placeholder 12">
            <a:extLst>
              <a:ext uri="{FF2B5EF4-FFF2-40B4-BE49-F238E27FC236}">
                <a16:creationId xmlns:a16="http://schemas.microsoft.com/office/drawing/2014/main" id="{03A7EC53-A4E9-123D-1AA6-4F3A8BE8F8FD}"/>
              </a:ext>
            </a:extLst>
          </p:cNvPr>
          <p:cNvSpPr>
            <a:spLocks noGrp="1"/>
          </p:cNvSpPr>
          <p:nvPr>
            <p:ph type="body" sz="quarter" idx="41" hasCustomPrompt="1"/>
          </p:nvPr>
        </p:nvSpPr>
        <p:spPr>
          <a:xfrm>
            <a:off x="8632075"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Here</a:t>
            </a:r>
          </a:p>
        </p:txBody>
      </p:sp>
      <p:sp>
        <p:nvSpPr>
          <p:cNvPr id="34" name="Text Placeholder 10">
            <a:extLst>
              <a:ext uri="{FF2B5EF4-FFF2-40B4-BE49-F238E27FC236}">
                <a16:creationId xmlns:a16="http://schemas.microsoft.com/office/drawing/2014/main" id="{C7E5020B-2717-B6CC-BCE9-1FEFBCB4F7E8}"/>
              </a:ext>
            </a:extLst>
          </p:cNvPr>
          <p:cNvSpPr>
            <a:spLocks noGrp="1"/>
          </p:cNvSpPr>
          <p:nvPr>
            <p:ph type="body" sz="quarter" idx="42" hasCustomPrompt="1"/>
          </p:nvPr>
        </p:nvSpPr>
        <p:spPr>
          <a:xfrm>
            <a:off x="304503" y="377519"/>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dirty="0"/>
              <a:t>00%</a:t>
            </a:r>
          </a:p>
        </p:txBody>
      </p:sp>
      <p:sp>
        <p:nvSpPr>
          <p:cNvPr id="35" name="Text Placeholder 12">
            <a:extLst>
              <a:ext uri="{FF2B5EF4-FFF2-40B4-BE49-F238E27FC236}">
                <a16:creationId xmlns:a16="http://schemas.microsoft.com/office/drawing/2014/main" id="{D1D15563-DE95-88FC-8936-D228076D1823}"/>
              </a:ext>
            </a:extLst>
          </p:cNvPr>
          <p:cNvSpPr>
            <a:spLocks noGrp="1"/>
          </p:cNvSpPr>
          <p:nvPr>
            <p:ph type="body" sz="quarter" idx="43" hasCustomPrompt="1"/>
          </p:nvPr>
        </p:nvSpPr>
        <p:spPr>
          <a:xfrm>
            <a:off x="304503" y="21234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Here</a:t>
            </a:r>
          </a:p>
        </p:txBody>
      </p:sp>
      <p:sp>
        <p:nvSpPr>
          <p:cNvPr id="36" name="Text Placeholder 12">
            <a:extLst>
              <a:ext uri="{FF2B5EF4-FFF2-40B4-BE49-F238E27FC236}">
                <a16:creationId xmlns:a16="http://schemas.microsoft.com/office/drawing/2014/main" id="{3939B987-7B98-BC7F-1EF9-10CBBBB79F8D}"/>
              </a:ext>
            </a:extLst>
          </p:cNvPr>
          <p:cNvSpPr>
            <a:spLocks noGrp="1"/>
          </p:cNvSpPr>
          <p:nvPr>
            <p:ph type="body" sz="quarter" idx="44" hasCustomPrompt="1"/>
          </p:nvPr>
        </p:nvSpPr>
        <p:spPr>
          <a:xfrm>
            <a:off x="293617" y="1753346"/>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33664484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Pic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F6CA4A-655A-D7A5-2F76-CED021E5458E}"/>
              </a:ext>
            </a:extLst>
          </p:cNvPr>
          <p:cNvSpPr>
            <a:spLocks noGrp="1"/>
          </p:cNvSpPr>
          <p:nvPr>
            <p:ph type="pic" sz="quarter" idx="10"/>
          </p:nvPr>
        </p:nvSpPr>
        <p:spPr>
          <a:xfrm>
            <a:off x="0" y="0"/>
            <a:ext cx="6096000" cy="6858000"/>
          </a:xfrm>
        </p:spPr>
        <p:txBody>
          <a:bodyPr/>
          <a:lstStyle/>
          <a:p>
            <a:r>
              <a:rPr lang="en-US"/>
              <a:t>Click icon to add picture</a:t>
            </a:r>
          </a:p>
        </p:txBody>
      </p:sp>
      <p:sp>
        <p:nvSpPr>
          <p:cNvPr id="11" name="Freeform 10">
            <a:extLst>
              <a:ext uri="{FF2B5EF4-FFF2-40B4-BE49-F238E27FC236}">
                <a16:creationId xmlns:a16="http://schemas.microsoft.com/office/drawing/2014/main" id="{0C3DD548-31E6-5215-8135-518F2F1A6D1B}"/>
              </a:ext>
            </a:extLst>
          </p:cNvPr>
          <p:cNvSpPr/>
          <p:nvPr userDrawn="1"/>
        </p:nvSpPr>
        <p:spPr>
          <a:xfrm>
            <a:off x="4811486" y="4441371"/>
            <a:ext cx="2558143" cy="2416629"/>
          </a:xfrm>
          <a:custGeom>
            <a:avLst/>
            <a:gdLst>
              <a:gd name="connsiteX0" fmla="*/ 0 w 2558143"/>
              <a:gd name="connsiteY0" fmla="*/ 0 h 2416629"/>
              <a:gd name="connsiteX1" fmla="*/ 2285999 w 2558143"/>
              <a:gd name="connsiteY1" fmla="*/ 0 h 2416629"/>
              <a:gd name="connsiteX2" fmla="*/ 2285999 w 2558143"/>
              <a:gd name="connsiteY2" fmla="*/ 1300843 h 2416629"/>
              <a:gd name="connsiteX3" fmla="*/ 2558143 w 2558143"/>
              <a:gd name="connsiteY3" fmla="*/ 1300843 h 2416629"/>
              <a:gd name="connsiteX4" fmla="*/ 2558143 w 2558143"/>
              <a:gd name="connsiteY4" fmla="*/ 2416629 h 2416629"/>
              <a:gd name="connsiteX5" fmla="*/ 0 w 2558143"/>
              <a:gd name="connsiteY5" fmla="*/ 2416629 h 24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143" h="2416629">
                <a:moveTo>
                  <a:pt x="0" y="0"/>
                </a:moveTo>
                <a:lnTo>
                  <a:pt x="2285999" y="0"/>
                </a:lnTo>
                <a:lnTo>
                  <a:pt x="2285999" y="1300843"/>
                </a:lnTo>
                <a:lnTo>
                  <a:pt x="2558143" y="1300843"/>
                </a:lnTo>
                <a:lnTo>
                  <a:pt x="2558143" y="2416629"/>
                </a:lnTo>
                <a:lnTo>
                  <a:pt x="0" y="241662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ectangle 5">
            <a:extLst>
              <a:ext uri="{FF2B5EF4-FFF2-40B4-BE49-F238E27FC236}">
                <a16:creationId xmlns:a16="http://schemas.microsoft.com/office/drawing/2014/main" id="{81394AD2-5136-7356-F6F8-827430C1A0DE}"/>
              </a:ext>
            </a:extLst>
          </p:cNvPr>
          <p:cNvSpPr/>
          <p:nvPr userDrawn="1"/>
        </p:nvSpPr>
        <p:spPr>
          <a:xfrm>
            <a:off x="10482943" y="489857"/>
            <a:ext cx="1709057" cy="63681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BF5B51D-F976-E5CB-CFBF-222C6D80822F}"/>
              </a:ext>
            </a:extLst>
          </p:cNvPr>
          <p:cNvSpPr>
            <a:spLocks noGrp="1"/>
          </p:cNvSpPr>
          <p:nvPr>
            <p:ph type="pic" sz="quarter" idx="11"/>
          </p:nvPr>
        </p:nvSpPr>
        <p:spPr>
          <a:xfrm>
            <a:off x="7097485" y="1115786"/>
            <a:ext cx="4153539" cy="4626428"/>
          </a:xfrm>
        </p:spPr>
        <p:txBody>
          <a:bodyPr/>
          <a:lstStyle/>
          <a:p>
            <a:r>
              <a:rPr lang="en-US"/>
              <a:t>Click icon to add picture</a:t>
            </a:r>
          </a:p>
        </p:txBody>
      </p:sp>
    </p:spTree>
    <p:extLst>
      <p:ext uri="{BB962C8B-B14F-4D97-AF65-F5344CB8AC3E}">
        <p14:creationId xmlns:p14="http://schemas.microsoft.com/office/powerpoint/2010/main" val="3453587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pic slide 2">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6531430" y="1115786"/>
            <a:ext cx="4626428" cy="4626428"/>
          </a:xfrm>
        </p:spPr>
        <p:txBody>
          <a:bodyPr/>
          <a:lstStyle/>
          <a:p>
            <a:r>
              <a:rPr lang="en-US"/>
              <a:t>Click icon to add picture</a:t>
            </a:r>
          </a:p>
        </p:txBody>
      </p:sp>
      <p:sp>
        <p:nvSpPr>
          <p:cNvPr id="8" name="Rectangle 7">
            <a:extLst>
              <a:ext uri="{FF2B5EF4-FFF2-40B4-BE49-F238E27FC236}">
                <a16:creationId xmlns:a16="http://schemas.microsoft.com/office/drawing/2014/main" id="{24A19841-81F3-5FD2-154B-1784963D8156}"/>
              </a:ext>
            </a:extLst>
          </p:cNvPr>
          <p:cNvSpPr/>
          <p:nvPr userDrawn="1"/>
        </p:nvSpPr>
        <p:spPr>
          <a:xfrm>
            <a:off x="10178143" y="3429000"/>
            <a:ext cx="2013857" cy="35814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7BA02E-97D3-D1A0-BEA5-F46196B55F6A}"/>
              </a:ext>
            </a:extLst>
          </p:cNvPr>
          <p:cNvSpPr/>
          <p:nvPr userDrawn="1"/>
        </p:nvSpPr>
        <p:spPr>
          <a:xfrm>
            <a:off x="4071257" y="337457"/>
            <a:ext cx="2013857" cy="6672943"/>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F18B43B-E21A-118D-B2A5-ACA8C3ABF33C}"/>
              </a:ext>
            </a:extLst>
          </p:cNvPr>
          <p:cNvSpPr>
            <a:spLocks noGrp="1"/>
          </p:cNvSpPr>
          <p:nvPr>
            <p:ph type="pic" sz="quarter" idx="12"/>
          </p:nvPr>
        </p:nvSpPr>
        <p:spPr>
          <a:xfrm>
            <a:off x="947058" y="1115786"/>
            <a:ext cx="4626428" cy="4626428"/>
          </a:xfrm>
          <a:custGeom>
            <a:avLst/>
            <a:gdLst>
              <a:gd name="connsiteX0" fmla="*/ 0 w 4626428"/>
              <a:gd name="connsiteY0" fmla="*/ 0 h 4626428"/>
              <a:gd name="connsiteX1" fmla="*/ 4626428 w 4626428"/>
              <a:gd name="connsiteY1" fmla="*/ 0 h 4626428"/>
              <a:gd name="connsiteX2" fmla="*/ 4626428 w 4626428"/>
              <a:gd name="connsiteY2" fmla="*/ 4626428 h 4626428"/>
              <a:gd name="connsiteX3" fmla="*/ 761999 w 4626428"/>
              <a:gd name="connsiteY3" fmla="*/ 4626428 h 4626428"/>
              <a:gd name="connsiteX4" fmla="*/ 761999 w 4626428"/>
              <a:gd name="connsiteY4" fmla="*/ 3913414 h 4626428"/>
              <a:gd name="connsiteX5" fmla="*/ 0 w 4626428"/>
              <a:gd name="connsiteY5" fmla="*/ 3913414 h 46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428" h="4626428">
                <a:moveTo>
                  <a:pt x="0" y="0"/>
                </a:moveTo>
                <a:lnTo>
                  <a:pt x="4626428" y="0"/>
                </a:lnTo>
                <a:lnTo>
                  <a:pt x="4626428" y="4626428"/>
                </a:lnTo>
                <a:lnTo>
                  <a:pt x="761999" y="4626428"/>
                </a:lnTo>
                <a:lnTo>
                  <a:pt x="761999" y="3913414"/>
                </a:lnTo>
                <a:lnTo>
                  <a:pt x="0" y="3913414"/>
                </a:lnTo>
                <a:close/>
              </a:path>
            </a:pathLst>
          </a:custGeom>
        </p:spPr>
        <p:txBody>
          <a:bodyPr wrap="square">
            <a:noAutofit/>
          </a:bodyPr>
          <a:lstStyle/>
          <a:p>
            <a:r>
              <a:rPr lang="en-US"/>
              <a:t>Click icon to add picture</a:t>
            </a:r>
          </a:p>
        </p:txBody>
      </p:sp>
      <p:sp>
        <p:nvSpPr>
          <p:cNvPr id="23" name="Rectangle 22">
            <a:extLst>
              <a:ext uri="{FF2B5EF4-FFF2-40B4-BE49-F238E27FC236}">
                <a16:creationId xmlns:a16="http://schemas.microsoft.com/office/drawing/2014/main" id="{FF3518F7-ED83-CA64-A40F-F14A6F24CCEF}"/>
              </a:ext>
            </a:extLst>
          </p:cNvPr>
          <p:cNvSpPr/>
          <p:nvPr userDrawn="1"/>
        </p:nvSpPr>
        <p:spPr>
          <a:xfrm>
            <a:off x="0" y="5029200"/>
            <a:ext cx="1709057"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762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ic slide 3">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587829" y="2079172"/>
            <a:ext cx="5181601" cy="2955471"/>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22572" y="0"/>
            <a:ext cx="5769428" cy="6857999"/>
          </a:xfrm>
        </p:spPr>
        <p:txBody>
          <a:bodyPr/>
          <a:lstStyle/>
          <a:p>
            <a:r>
              <a:rPr lang="en-US"/>
              <a:t>Click icon to add picture</a:t>
            </a:r>
          </a:p>
        </p:txBody>
      </p:sp>
    </p:spTree>
    <p:extLst>
      <p:ext uri="{BB962C8B-B14F-4D97-AF65-F5344CB8AC3E}">
        <p14:creationId xmlns:p14="http://schemas.microsoft.com/office/powerpoint/2010/main" val="2748042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ic slide 1">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C62D400-A6DB-E478-5254-92308CB75CF3}"/>
              </a:ext>
            </a:extLst>
          </p:cNvPr>
          <p:cNvSpPr>
            <a:spLocks noGrp="1"/>
          </p:cNvSpPr>
          <p:nvPr>
            <p:ph type="pic" sz="quarter" idx="13"/>
          </p:nvPr>
        </p:nvSpPr>
        <p:spPr>
          <a:xfrm>
            <a:off x="0" y="0"/>
            <a:ext cx="5725885" cy="6858000"/>
          </a:xfrm>
        </p:spPr>
        <p:txBody>
          <a:bodyPr/>
          <a:lstStyle/>
          <a:p>
            <a:r>
              <a:rPr lang="en-US"/>
              <a:t>Click icon to add picture</a:t>
            </a:r>
          </a:p>
        </p:txBody>
      </p:sp>
      <p:sp>
        <p:nvSpPr>
          <p:cNvPr id="4" name="Picture Placeholder 2">
            <a:extLst>
              <a:ext uri="{FF2B5EF4-FFF2-40B4-BE49-F238E27FC236}">
                <a16:creationId xmlns:a16="http://schemas.microsoft.com/office/drawing/2014/main" id="{85EA6D29-2C4B-4C69-D72B-E437744EBA92}"/>
              </a:ext>
            </a:extLst>
          </p:cNvPr>
          <p:cNvSpPr>
            <a:spLocks noGrp="1"/>
          </p:cNvSpPr>
          <p:nvPr>
            <p:ph type="pic" sz="quarter" idx="14"/>
          </p:nvPr>
        </p:nvSpPr>
        <p:spPr>
          <a:xfrm>
            <a:off x="6466117" y="566058"/>
            <a:ext cx="4800603" cy="2732313"/>
          </a:xfrm>
        </p:spPr>
        <p:txBody>
          <a:bodyPr/>
          <a:lstStyle/>
          <a:p>
            <a:r>
              <a:rPr lang="en-US"/>
              <a:t>Click icon to add picture</a:t>
            </a:r>
          </a:p>
        </p:txBody>
      </p:sp>
      <p:sp>
        <p:nvSpPr>
          <p:cNvPr id="6" name="Picture Placeholder 2">
            <a:extLst>
              <a:ext uri="{FF2B5EF4-FFF2-40B4-BE49-F238E27FC236}">
                <a16:creationId xmlns:a16="http://schemas.microsoft.com/office/drawing/2014/main" id="{F31701A8-F250-4A16-2A64-FABB21D1183F}"/>
              </a:ext>
            </a:extLst>
          </p:cNvPr>
          <p:cNvSpPr>
            <a:spLocks noGrp="1"/>
          </p:cNvSpPr>
          <p:nvPr>
            <p:ph type="pic" sz="quarter" idx="15"/>
          </p:nvPr>
        </p:nvSpPr>
        <p:spPr>
          <a:xfrm>
            <a:off x="6466117" y="3559628"/>
            <a:ext cx="4800603" cy="2732313"/>
          </a:xfrm>
        </p:spPr>
        <p:txBody>
          <a:bodyPr/>
          <a:lstStyle/>
          <a:p>
            <a:r>
              <a:rPr lang="en-US"/>
              <a:t>Click icon to add picture</a:t>
            </a:r>
          </a:p>
        </p:txBody>
      </p:sp>
    </p:spTree>
    <p:extLst>
      <p:ext uri="{BB962C8B-B14F-4D97-AF65-F5344CB8AC3E}">
        <p14:creationId xmlns:p14="http://schemas.microsoft.com/office/powerpoint/2010/main" val="1049036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84D151-DD0D-71D3-7C80-2718D00CF313}"/>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8047" t="49100" r="32379" b="13922"/>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599D82C-14F3-379C-A24C-4FF7DB2FFF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3663063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pic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CB39FA5-2D72-FEFA-0CD9-D762DE2BFD1D}"/>
              </a:ext>
            </a:extLst>
          </p:cNvPr>
          <p:cNvSpPr>
            <a:spLocks noGrp="1"/>
          </p:cNvSpPr>
          <p:nvPr>
            <p:ph type="pic" sz="quarter" idx="13"/>
          </p:nvPr>
        </p:nvSpPr>
        <p:spPr>
          <a:xfrm>
            <a:off x="587829" y="805543"/>
            <a:ext cx="3374571" cy="5246913"/>
          </a:xfrm>
          <a:custGeom>
            <a:avLst/>
            <a:gdLst>
              <a:gd name="connsiteX0" fmla="*/ 0 w 3374571"/>
              <a:gd name="connsiteY0" fmla="*/ 0 h 5246913"/>
              <a:gd name="connsiteX1" fmla="*/ 3374571 w 3374571"/>
              <a:gd name="connsiteY1" fmla="*/ 0 h 5246913"/>
              <a:gd name="connsiteX2" fmla="*/ 3374571 w 3374571"/>
              <a:gd name="connsiteY2" fmla="*/ 5246913 h 5246913"/>
              <a:gd name="connsiteX3" fmla="*/ 566058 w 3374571"/>
              <a:gd name="connsiteY3" fmla="*/ 5246913 h 5246913"/>
              <a:gd name="connsiteX4" fmla="*/ 566058 w 3374571"/>
              <a:gd name="connsiteY4" fmla="*/ 4223657 h 5246913"/>
              <a:gd name="connsiteX5" fmla="*/ 0 w 3374571"/>
              <a:gd name="connsiteY5" fmla="*/ 4223657 h 52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5246913">
                <a:moveTo>
                  <a:pt x="0" y="0"/>
                </a:moveTo>
                <a:lnTo>
                  <a:pt x="3374571" y="0"/>
                </a:lnTo>
                <a:lnTo>
                  <a:pt x="3374571" y="5246913"/>
                </a:lnTo>
                <a:lnTo>
                  <a:pt x="566058" y="5246913"/>
                </a:lnTo>
                <a:lnTo>
                  <a:pt x="566058" y="4223657"/>
                </a:lnTo>
                <a:lnTo>
                  <a:pt x="0" y="4223657"/>
                </a:lnTo>
                <a:close/>
              </a:path>
            </a:pathLst>
          </a:custGeom>
        </p:spPr>
        <p:txBody>
          <a:bodyPr wrap="square">
            <a:noAutofit/>
          </a:bodyPr>
          <a:lstStyle/>
          <a:p>
            <a:r>
              <a:rPr lang="en-US"/>
              <a:t>Click icon to add picture</a:t>
            </a:r>
          </a:p>
        </p:txBody>
      </p:sp>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805543"/>
            <a:ext cx="3374571" cy="5246913"/>
          </a:xfrm>
        </p:spPr>
        <p:txBody>
          <a:bodyPr/>
          <a:lstStyle/>
          <a:p>
            <a:r>
              <a:rPr lang="en-US"/>
              <a:t>Click icon to add picture</a:t>
            </a:r>
          </a:p>
        </p:txBody>
      </p:sp>
      <p:sp>
        <p:nvSpPr>
          <p:cNvPr id="3" name="Picture Placeholder 2">
            <a:extLst>
              <a:ext uri="{FF2B5EF4-FFF2-40B4-BE49-F238E27FC236}">
                <a16:creationId xmlns:a16="http://schemas.microsoft.com/office/drawing/2014/main" id="{60B3C39E-C57E-CB0B-506F-DB8D0A40FCEB}"/>
              </a:ext>
            </a:extLst>
          </p:cNvPr>
          <p:cNvSpPr>
            <a:spLocks noGrp="1"/>
          </p:cNvSpPr>
          <p:nvPr>
            <p:ph type="pic" sz="quarter" idx="15"/>
          </p:nvPr>
        </p:nvSpPr>
        <p:spPr>
          <a:xfrm>
            <a:off x="8229599" y="805543"/>
            <a:ext cx="3374571" cy="5246913"/>
          </a:xfrm>
        </p:spPr>
        <p:txBody>
          <a:bodyPr/>
          <a:lstStyle/>
          <a:p>
            <a:r>
              <a:rPr lang="en-US"/>
              <a:t>Click icon to add picture</a:t>
            </a:r>
          </a:p>
        </p:txBody>
      </p:sp>
      <p:sp>
        <p:nvSpPr>
          <p:cNvPr id="13" name="Rectangle 12">
            <a:extLst>
              <a:ext uri="{FF2B5EF4-FFF2-40B4-BE49-F238E27FC236}">
                <a16:creationId xmlns:a16="http://schemas.microsoft.com/office/drawing/2014/main" id="{553F63E2-3D06-1680-C294-EC33A4872C75}"/>
              </a:ext>
            </a:extLst>
          </p:cNvPr>
          <p:cNvSpPr/>
          <p:nvPr userDrawn="1"/>
        </p:nvSpPr>
        <p:spPr>
          <a:xfrm>
            <a:off x="1" y="5029200"/>
            <a:ext cx="1153886" cy="18288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7026728" y="0"/>
            <a:ext cx="1959428"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202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pic slide 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A6842A9-4600-63BD-0352-018A18D3EE91}"/>
              </a:ext>
            </a:extLst>
          </p:cNvPr>
          <p:cNvSpPr>
            <a:spLocks noGrp="1"/>
          </p:cNvSpPr>
          <p:nvPr>
            <p:ph type="pic" sz="quarter" idx="14"/>
          </p:nvPr>
        </p:nvSpPr>
        <p:spPr>
          <a:xfrm>
            <a:off x="4408714" y="1611086"/>
            <a:ext cx="3374571" cy="5246913"/>
          </a:xfrm>
        </p:spPr>
        <p:txBody>
          <a:bodyPr/>
          <a:lstStyle/>
          <a:p>
            <a:r>
              <a:rPr lang="en-US"/>
              <a:t>Click icon to add picture</a:t>
            </a:r>
          </a:p>
        </p:txBody>
      </p:sp>
      <p:sp>
        <p:nvSpPr>
          <p:cNvPr id="7" name="Picture Placeholder 6">
            <a:extLst>
              <a:ext uri="{FF2B5EF4-FFF2-40B4-BE49-F238E27FC236}">
                <a16:creationId xmlns:a16="http://schemas.microsoft.com/office/drawing/2014/main" id="{74D650E6-B7DC-C3AE-5485-FC1D1EBF7DFE}"/>
              </a:ext>
            </a:extLst>
          </p:cNvPr>
          <p:cNvSpPr>
            <a:spLocks noGrp="1"/>
          </p:cNvSpPr>
          <p:nvPr>
            <p:ph type="pic" sz="quarter" idx="15"/>
          </p:nvPr>
        </p:nvSpPr>
        <p:spPr>
          <a:xfrm>
            <a:off x="8229599" y="696687"/>
            <a:ext cx="3374571" cy="6161312"/>
          </a:xfrm>
          <a:custGeom>
            <a:avLst/>
            <a:gdLst>
              <a:gd name="connsiteX0" fmla="*/ 0 w 3374571"/>
              <a:gd name="connsiteY0" fmla="*/ 0 h 6161312"/>
              <a:gd name="connsiteX1" fmla="*/ 3374571 w 3374571"/>
              <a:gd name="connsiteY1" fmla="*/ 0 h 6161312"/>
              <a:gd name="connsiteX2" fmla="*/ 3374571 w 3374571"/>
              <a:gd name="connsiteY2" fmla="*/ 4332513 h 6161312"/>
              <a:gd name="connsiteX3" fmla="*/ 2808515 w 3374571"/>
              <a:gd name="connsiteY3" fmla="*/ 4332513 h 6161312"/>
              <a:gd name="connsiteX4" fmla="*/ 2808515 w 3374571"/>
              <a:gd name="connsiteY4" fmla="*/ 6161312 h 6161312"/>
              <a:gd name="connsiteX5" fmla="*/ 0 w 3374571"/>
              <a:gd name="connsiteY5" fmla="*/ 6161312 h 616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4571" h="6161312">
                <a:moveTo>
                  <a:pt x="0" y="0"/>
                </a:moveTo>
                <a:lnTo>
                  <a:pt x="3374571" y="0"/>
                </a:lnTo>
                <a:lnTo>
                  <a:pt x="3374571" y="4332513"/>
                </a:lnTo>
                <a:lnTo>
                  <a:pt x="2808515" y="4332513"/>
                </a:lnTo>
                <a:lnTo>
                  <a:pt x="2808515" y="6161312"/>
                </a:lnTo>
                <a:lnTo>
                  <a:pt x="0" y="6161312"/>
                </a:lnTo>
                <a:close/>
              </a:path>
            </a:pathLst>
          </a:custGeom>
        </p:spPr>
        <p:txBody>
          <a:bodyPr wrap="square">
            <a:noAutofit/>
          </a:bodyPr>
          <a:lstStyle/>
          <a:p>
            <a:r>
              <a:rPr lang="en-US"/>
              <a:t>Click icon to add picture</a:t>
            </a:r>
          </a:p>
        </p:txBody>
      </p:sp>
      <p:sp>
        <p:nvSpPr>
          <p:cNvPr id="14" name="Rectangle 13">
            <a:extLst>
              <a:ext uri="{FF2B5EF4-FFF2-40B4-BE49-F238E27FC236}">
                <a16:creationId xmlns:a16="http://schemas.microsoft.com/office/drawing/2014/main" id="{AAE8955D-3AFA-CB33-FE08-6CE4C06EE605}"/>
              </a:ext>
            </a:extLst>
          </p:cNvPr>
          <p:cNvSpPr/>
          <p:nvPr userDrawn="1"/>
        </p:nvSpPr>
        <p:spPr>
          <a:xfrm>
            <a:off x="-1338940" y="3058886"/>
            <a:ext cx="1959428" cy="3799114"/>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069242D9-2A4A-9BB1-597A-89A6A3A67B63}"/>
              </a:ext>
            </a:extLst>
          </p:cNvPr>
          <p:cNvSpPr>
            <a:spLocks noGrp="1"/>
          </p:cNvSpPr>
          <p:nvPr>
            <p:ph type="pic" sz="quarter" idx="16"/>
          </p:nvPr>
        </p:nvSpPr>
        <p:spPr>
          <a:xfrm>
            <a:off x="587826" y="1"/>
            <a:ext cx="3374571" cy="6858000"/>
          </a:xfrm>
        </p:spPr>
        <p:txBody>
          <a:bodyPr/>
          <a:lstStyle/>
          <a:p>
            <a:r>
              <a:rPr lang="en-US"/>
              <a:t>Click icon to add picture</a:t>
            </a:r>
          </a:p>
        </p:txBody>
      </p:sp>
      <p:sp>
        <p:nvSpPr>
          <p:cNvPr id="5" name="Rectangle 4">
            <a:extLst>
              <a:ext uri="{FF2B5EF4-FFF2-40B4-BE49-F238E27FC236}">
                <a16:creationId xmlns:a16="http://schemas.microsoft.com/office/drawing/2014/main" id="{F7E8DD1F-BEC5-D749-D2FE-FBECB9696168}"/>
              </a:ext>
            </a:extLst>
          </p:cNvPr>
          <p:cNvSpPr/>
          <p:nvPr userDrawn="1"/>
        </p:nvSpPr>
        <p:spPr>
          <a:xfrm>
            <a:off x="3200403" y="1012371"/>
            <a:ext cx="1959428" cy="5845629"/>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2BBF9-5C43-27ED-5892-5DC00411174D}"/>
              </a:ext>
            </a:extLst>
          </p:cNvPr>
          <p:cNvSpPr/>
          <p:nvPr userDrawn="1"/>
        </p:nvSpPr>
        <p:spPr>
          <a:xfrm>
            <a:off x="11038114" y="5029200"/>
            <a:ext cx="1153886" cy="18288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941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AA8F-2116-52BD-77E1-CBBD0F9BB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5479C5-DA84-6982-3005-1310B2D3F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0F83E7-47BE-5AB3-7E7B-17FFF5391F99}"/>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621FFED9-1D70-5B75-501A-DB4846A8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F2CF-4F09-704E-1EF2-C162B63EB3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665469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D6AD-8708-93DD-4C20-5D9977521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C55E7-C79C-1BA8-32C9-A800C67848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BC46A-E473-9768-93D0-1EED05A2F148}"/>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ED12472D-E377-6EFF-F3A1-85E46C10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CA018-2B99-5480-E80C-F71A21960BF3}"/>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106441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CEF8-FCF1-0489-3F90-AF4C7CC59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1428F1-311D-2D24-B7F2-2BCC0012C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F6F941-152F-F6DF-6222-CD3534AC41A2}"/>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CCC38917-DF0F-00A5-7482-5B47FE02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407B-62D1-BCC3-FCE4-2DB4A0C8724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342003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3F3F-13E4-E804-4C9A-041DFE2AC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052B8-A0DE-8056-2441-72C6EE2C4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9E49E-8ABB-4539-6336-39EDB5EAAA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A89B54-D160-7424-7D36-9D67C4E0F59F}"/>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ED3A7E9B-C903-7CB0-0989-C449069AA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5ECA6-1F2A-2E1B-83F7-9C0BD1E0828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9468790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E1FD-892B-F5EC-4EF3-0EA9575DD3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40B86-1C0A-7FA3-AE0D-61E34EA86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1BA400-892A-9B7A-BBEA-A2B601BB99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9F1D4A-A26A-D2C3-665C-F87F008B7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878D6D-16CB-ABC2-F625-14DEF8C82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ECA688-B61E-9503-E426-DE603516C286}"/>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8" name="Footer Placeholder 7">
            <a:extLst>
              <a:ext uri="{FF2B5EF4-FFF2-40B4-BE49-F238E27FC236}">
                <a16:creationId xmlns:a16="http://schemas.microsoft.com/office/drawing/2014/main" id="{09A01C53-229A-5D16-2E49-27EADF22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618B-1D70-6B86-A8E9-659EDFE9576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455520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CA85-F6C4-32A1-33D9-198C51C466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E6EE3-4536-17B5-5065-D8758B2BCF4A}"/>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4" name="Footer Placeholder 3">
            <a:extLst>
              <a:ext uri="{FF2B5EF4-FFF2-40B4-BE49-F238E27FC236}">
                <a16:creationId xmlns:a16="http://schemas.microsoft.com/office/drawing/2014/main" id="{6C7F41C5-4EBB-E780-CDF9-C06F48255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14738-B8B8-C87E-67B6-0B08FD31FD16}"/>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021972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01AD3-9364-5905-BB46-8066B84A702E}"/>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3" name="Footer Placeholder 2">
            <a:extLst>
              <a:ext uri="{FF2B5EF4-FFF2-40B4-BE49-F238E27FC236}">
                <a16:creationId xmlns:a16="http://schemas.microsoft.com/office/drawing/2014/main" id="{630099A4-FDE1-960C-DA2C-22B8E5906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6EAC6-024B-7E76-A332-891B2AB970E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749326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707D-CCF4-B5A0-852E-CB8B2D3C2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1F2788-5601-CC87-B711-D3FF88FD1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FF9F9-232D-3DA5-9762-61BB7E9BE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CEED5D-1092-71DD-3E0E-AB1EA0581047}"/>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079FEFA0-19EE-10EB-36AD-DEFAD4034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8CD4F-F09D-7B87-C7A3-EE00BDBC47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46956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966CDB-D41B-C047-86BD-255AB099FC73}"/>
              </a:ext>
            </a:extLst>
          </p:cNvPr>
          <p:cNvPicPr>
            <a:picLocks noChangeAspect="1"/>
          </p:cNvPicPr>
          <p:nvPr userDrawn="1"/>
        </p:nvPicPr>
        <p:blipFill rotWithShape="1">
          <a:blip r:embed="rId2" cstate="email">
            <a:alphaModFix amt="8000"/>
            <a:extLst>
              <a:ext uri="{28A0092B-C50C-407E-A947-70E740481C1C}">
                <a14:useLocalDpi xmlns:a14="http://schemas.microsoft.com/office/drawing/2010/main"/>
              </a:ext>
            </a:extLst>
          </a:blip>
          <a:srcRect l="2894" t="41727" r="37530" b="21296"/>
          <a:stretch/>
        </p:blipFill>
        <p:spPr>
          <a:xfrm>
            <a:off x="-3" y="-1"/>
            <a:ext cx="12192000" cy="685800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10" name="Picture 9">
            <a:extLst>
              <a:ext uri="{FF2B5EF4-FFF2-40B4-BE49-F238E27FC236}">
                <a16:creationId xmlns:a16="http://schemas.microsoft.com/office/drawing/2014/main" id="{475334D7-42DD-5B96-8498-452A735BCF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1767906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8933-8F37-B1A4-0E95-D4CCEDF78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A2001-1946-0DF4-A117-7AEA73CC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7B1B05-3A72-9D5F-F078-49AE5FFE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547A1-EB6A-1076-5E34-35BF329D3684}"/>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D371504B-FA37-21F2-7A3A-1F6FD8068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93CDA-6F46-902C-28A9-12D8B68F59C1}"/>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388708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660-A435-F0D5-8110-798CE8E10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5DB1E1-530E-509C-60B4-06EEDE134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D7796-5EBD-9543-2AB9-50168F2D8383}"/>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F85E1DBE-78BE-CAA2-49CB-308514899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24E18-2DDE-9F21-5A23-EFC5291E664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606345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1E485-DD00-491C-6057-F482398EEE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9CE29-7919-F28F-961F-FBD7177488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D18D7-3F80-2856-E92F-5CA26C8C522E}"/>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E06D6297-C592-785D-484B-12F1DC7A2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7675-E06F-A7BE-36D2-6DBA7D2EC3B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505942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8" name="Picture 7">
            <a:extLst>
              <a:ext uri="{FF2B5EF4-FFF2-40B4-BE49-F238E27FC236}">
                <a16:creationId xmlns:a16="http://schemas.microsoft.com/office/drawing/2014/main" id="{58E67079-080D-18EF-4773-C361B6F8B0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1504" y="1956392"/>
            <a:ext cx="4331282" cy="3330850"/>
          </a:xfrm>
          <a:prstGeom prst="rect">
            <a:avLst/>
          </a:prstGeom>
        </p:spPr>
      </p:pic>
    </p:spTree>
    <p:extLst>
      <p:ext uri="{BB962C8B-B14F-4D97-AF65-F5344CB8AC3E}">
        <p14:creationId xmlns:p14="http://schemas.microsoft.com/office/powerpoint/2010/main" val="1439646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2" name="Picture 1">
            <a:extLst>
              <a:ext uri="{FF2B5EF4-FFF2-40B4-BE49-F238E27FC236}">
                <a16:creationId xmlns:a16="http://schemas.microsoft.com/office/drawing/2014/main" id="{30E53F39-E253-6D36-02F7-83413BE341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791" y="726831"/>
            <a:ext cx="1529310" cy="6858000"/>
          </a:xfrm>
          <a:prstGeom prst="rect">
            <a:avLst/>
          </a:prstGeom>
        </p:spPr>
      </p:pic>
    </p:spTree>
    <p:extLst>
      <p:ext uri="{BB962C8B-B14F-4D97-AF65-F5344CB8AC3E}">
        <p14:creationId xmlns:p14="http://schemas.microsoft.com/office/powerpoint/2010/main" val="1071981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l="14489" t="40153" r="24906" b="22230"/>
          <a:stretch/>
        </p:blipFill>
        <p:spPr>
          <a:xfrm>
            <a:off x="-3" y="-1"/>
            <a:ext cx="12402727" cy="6976533"/>
          </a:xfrm>
          <a:prstGeom prst="rect">
            <a:avLst/>
          </a:prstGeom>
        </p:spPr>
      </p:pic>
      <p:pic>
        <p:nvPicPr>
          <p:cNvPr id="5" name="Picture 4">
            <a:extLst>
              <a:ext uri="{FF2B5EF4-FFF2-40B4-BE49-F238E27FC236}">
                <a16:creationId xmlns:a16="http://schemas.microsoft.com/office/drawing/2014/main" id="{DCA05A20-3885-E6A7-F93C-9785582D0A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4063" y="4731744"/>
            <a:ext cx="2547937" cy="195942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F3F3F1"/>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F3F3F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696604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reaker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84D151-DD0D-71D3-7C80-2718D00CF313}"/>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8047" t="49100" r="32379" b="13922"/>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EF435E"/>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5446727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reaker Pag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9966CDB-D41B-C047-86BD-255AB099FC73}"/>
              </a:ext>
            </a:extLst>
          </p:cNvPr>
          <p:cNvPicPr>
            <a:picLocks noChangeAspect="1"/>
          </p:cNvPicPr>
          <p:nvPr userDrawn="1"/>
        </p:nvPicPr>
        <p:blipFill rotWithShape="1">
          <a:blip r:embed="rId2" cstate="email">
            <a:alphaModFix amt="8000"/>
            <a:extLst>
              <a:ext uri="{28A0092B-C50C-407E-A947-70E740481C1C}">
                <a14:useLocalDpi xmlns:a14="http://schemas.microsoft.com/office/drawing/2010/main"/>
              </a:ext>
            </a:extLst>
          </a:blip>
          <a:srcRect l="2894" t="41727" r="37530" b="21296"/>
          <a:stretch/>
        </p:blipFill>
        <p:spPr>
          <a:xfrm>
            <a:off x="-3" y="-1"/>
            <a:ext cx="12192000" cy="6858001"/>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EF435E"/>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38576404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reaker P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B77DEA-227A-C72E-A2C8-81EA7405E95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l="20384" t="31111" r="8011" b="23148"/>
          <a:stretch/>
        </p:blipFill>
        <p:spPr>
          <a:xfrm>
            <a:off x="-1" y="-85725"/>
            <a:ext cx="12192001" cy="7058025"/>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EF435E"/>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29762893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reaker Pag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pic>
        <p:nvPicPr>
          <p:cNvPr id="7" name="Picture 6">
            <a:extLst>
              <a:ext uri="{FF2B5EF4-FFF2-40B4-BE49-F238E27FC236}">
                <a16:creationId xmlns:a16="http://schemas.microsoft.com/office/drawing/2014/main" id="{E2796C2E-6F97-70DA-74AC-7907CE5617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28614"/>
            <a:ext cx="2552007" cy="196255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EF435E"/>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30923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Pag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B77DEA-227A-C72E-A2C8-81EA7405E95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l="20384" t="31111" r="8011" b="23148"/>
          <a:stretch/>
        </p:blipFill>
        <p:spPr>
          <a:xfrm>
            <a:off x="-1" y="-85725"/>
            <a:ext cx="12192001" cy="7058025"/>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31CBDED5-E4A0-5535-E5B5-D8B86A762B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35314197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s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dirty="0">
                <a:solidFill>
                  <a:schemeClr val="bg1"/>
                </a:solidFill>
                <a:latin typeface="Roboto" panose="02000000000000000000" pitchFamily="2" charset="0"/>
                <a:ea typeface="Roboto" panose="02000000000000000000" pitchFamily="2" charset="0"/>
                <a:cs typeface="Roboto" panose="02000000000000000000" pitchFamily="2" charset="0"/>
              </a:rPr>
              <a:t>Alice PR &amp; Events</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dirty="0" err="1">
                <a:solidFill>
                  <a:schemeClr val="bg1"/>
                </a:solidFill>
                <a:latin typeface="Roboto Serif 14pt Light" pitchFamily="2" charset="77"/>
                <a:ea typeface="Roboto" panose="02000000000000000000" pitchFamily="2" charset="0"/>
                <a:cs typeface="Roboto Serif 14pt Light" pitchFamily="2" charset="77"/>
              </a:rPr>
              <a:t>Mountpleasant</a:t>
            </a:r>
            <a:r>
              <a:rPr lang="en-US" sz="1800" b="0" i="0" dirty="0">
                <a:solidFill>
                  <a:schemeClr val="bg1"/>
                </a:solidFill>
                <a:latin typeface="Roboto Serif 14pt Light" pitchFamily="2" charset="77"/>
                <a:ea typeface="Roboto" panose="02000000000000000000" pitchFamily="2" charset="0"/>
                <a:cs typeface="Roboto Serif 14pt Light" pitchFamily="2" charset="77"/>
              </a:rPr>
              <a:t> Avenue </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Lower</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r>
              <a:rPr lang="en-US" sz="2000" b="1" i="0" dirty="0">
                <a:solidFill>
                  <a:schemeClr val="bg1"/>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dirty="0">
                <a:solidFill>
                  <a:schemeClr val="bg1"/>
                </a:solidFill>
                <a:latin typeface="Roboto" panose="02000000000000000000" pitchFamily="2" charset="0"/>
                <a:ea typeface="Roboto" panose="02000000000000000000" pitchFamily="2" charset="0"/>
                <a:cs typeface="Roboto" panose="02000000000000000000" pitchFamily="2" charset="0"/>
              </a:rPr>
              <a:t>Tel: </a:t>
            </a:r>
            <a:r>
              <a:rPr lang="en-US" sz="1800" b="0" i="0" dirty="0">
                <a:solidFill>
                  <a:schemeClr val="bg1"/>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dirty="0">
                <a:solidFill>
                  <a:schemeClr val="bg1"/>
                </a:solidFill>
                <a:latin typeface="Roboto" panose="02000000000000000000" pitchFamily="2" charset="0"/>
                <a:ea typeface="Roboto" panose="02000000000000000000" pitchFamily="2" charset="0"/>
                <a:cs typeface="Roboto" panose="02000000000000000000" pitchFamily="2" charset="0"/>
              </a:rPr>
              <a:t>Email: </a:t>
            </a:r>
            <a:r>
              <a:rPr lang="en-US" sz="1800" b="0" i="0" dirty="0" err="1">
                <a:solidFill>
                  <a:schemeClr val="bg1"/>
                </a:solidFill>
                <a:latin typeface="Roboto Serif 14pt Light" pitchFamily="2" charset="77"/>
                <a:ea typeface="Roboto" panose="02000000000000000000" pitchFamily="2" charset="0"/>
                <a:cs typeface="Roboto Serif 14pt Light" pitchFamily="2" charset="77"/>
              </a:rPr>
              <a:t>info@alicepr.com</a:t>
            </a: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pPr>
              <a:lnSpc>
                <a:spcPct val="110000"/>
              </a:lnSpc>
            </a:pP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r>
              <a:rPr lang="en-US" sz="2000" b="1" i="0" dirty="0">
                <a:solidFill>
                  <a:schemeClr val="bg1"/>
                </a:solidFill>
                <a:latin typeface="Roboto" panose="02000000000000000000" pitchFamily="2" charset="0"/>
                <a:ea typeface="Roboto" panose="02000000000000000000" pitchFamily="2" charset="0"/>
                <a:cs typeface="Roboto" panose="02000000000000000000"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27749503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s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dirty="0">
                <a:solidFill>
                  <a:schemeClr val="bg1"/>
                </a:solidFill>
                <a:latin typeface="Roboto" panose="02000000000000000000" pitchFamily="2" charset="0"/>
                <a:ea typeface="Roboto" panose="02000000000000000000" pitchFamily="2" charset="0"/>
                <a:cs typeface="Roboto" panose="02000000000000000000" pitchFamily="2" charset="0"/>
              </a:rPr>
              <a:t>Alice PR &amp; Events</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dirty="0" err="1">
                <a:solidFill>
                  <a:schemeClr val="bg1"/>
                </a:solidFill>
                <a:latin typeface="Roboto Serif 14pt Light" pitchFamily="2" charset="77"/>
                <a:ea typeface="Roboto" panose="02000000000000000000" pitchFamily="2" charset="0"/>
                <a:cs typeface="Roboto Serif 14pt Light" pitchFamily="2" charset="77"/>
              </a:rPr>
              <a:t>Mountpleasant</a:t>
            </a:r>
            <a:r>
              <a:rPr lang="en-US" sz="1800" b="0" i="0" dirty="0">
                <a:solidFill>
                  <a:schemeClr val="bg1"/>
                </a:solidFill>
                <a:latin typeface="Roboto Serif 14pt Light" pitchFamily="2" charset="77"/>
                <a:ea typeface="Roboto" panose="02000000000000000000" pitchFamily="2" charset="0"/>
                <a:cs typeface="Roboto Serif 14pt Light" pitchFamily="2" charset="77"/>
              </a:rPr>
              <a:t> Avenue </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Lower</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dirty="0">
                <a:solidFill>
                  <a:schemeClr val="bg1"/>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r>
              <a:rPr lang="en-US" sz="2000" b="1" i="0" dirty="0">
                <a:solidFill>
                  <a:schemeClr val="bg1"/>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dirty="0">
                <a:solidFill>
                  <a:schemeClr val="bg1"/>
                </a:solidFill>
                <a:latin typeface="Roboto" panose="02000000000000000000" pitchFamily="2" charset="0"/>
                <a:ea typeface="Roboto" panose="02000000000000000000" pitchFamily="2" charset="0"/>
                <a:cs typeface="Roboto" panose="02000000000000000000" pitchFamily="2" charset="0"/>
              </a:rPr>
              <a:t>Tel: </a:t>
            </a:r>
            <a:r>
              <a:rPr lang="en-US" sz="1800" b="0" i="0" dirty="0">
                <a:solidFill>
                  <a:schemeClr val="bg1"/>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dirty="0">
                <a:solidFill>
                  <a:schemeClr val="bg1"/>
                </a:solidFill>
                <a:latin typeface="Roboto" panose="02000000000000000000" pitchFamily="2" charset="0"/>
                <a:ea typeface="Roboto" panose="02000000000000000000" pitchFamily="2" charset="0"/>
                <a:cs typeface="Roboto" panose="02000000000000000000" pitchFamily="2" charset="0"/>
              </a:rPr>
              <a:t>Email: </a:t>
            </a:r>
            <a:r>
              <a:rPr lang="en-US" sz="1800" b="0" i="0" dirty="0" err="1">
                <a:solidFill>
                  <a:schemeClr val="bg1"/>
                </a:solidFill>
                <a:latin typeface="Roboto Serif 14pt Light" pitchFamily="2" charset="77"/>
                <a:ea typeface="Roboto" panose="02000000000000000000" pitchFamily="2" charset="0"/>
                <a:cs typeface="Roboto Serif 14pt Light" pitchFamily="2" charset="77"/>
              </a:rPr>
              <a:t>info@alicepr.com</a:t>
            </a: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pPr>
              <a:lnSpc>
                <a:spcPct val="110000"/>
              </a:lnSpc>
            </a:pPr>
            <a:endParaRPr lang="en-US" sz="1800" b="0" i="0" dirty="0">
              <a:solidFill>
                <a:schemeClr val="bg1"/>
              </a:solidFill>
              <a:latin typeface="Roboto Serif 14pt Light" pitchFamily="2" charset="77"/>
              <a:ea typeface="Roboto" panose="02000000000000000000" pitchFamily="2" charset="0"/>
              <a:cs typeface="Roboto Serif 14pt Light" pitchFamily="2" charset="77"/>
            </a:endParaRPr>
          </a:p>
          <a:p>
            <a:r>
              <a:rPr lang="en-US" sz="2000" b="1" i="0" dirty="0">
                <a:solidFill>
                  <a:schemeClr val="bg1"/>
                </a:solidFill>
                <a:latin typeface="Roboto" panose="02000000000000000000" pitchFamily="2" charset="0"/>
                <a:ea typeface="Roboto" panose="02000000000000000000" pitchFamily="2" charset="0"/>
                <a:cs typeface="Roboto" panose="02000000000000000000" pitchFamily="2" charset="0"/>
              </a:rPr>
              <a:t> </a:t>
            </a:r>
          </a:p>
        </p:txBody>
      </p:sp>
      <p:pic>
        <p:nvPicPr>
          <p:cNvPr id="7" name="Picture 6">
            <a:extLst>
              <a:ext uri="{FF2B5EF4-FFF2-40B4-BE49-F238E27FC236}">
                <a16:creationId xmlns:a16="http://schemas.microsoft.com/office/drawing/2014/main" id="{B38D009E-B2EC-5791-57FB-FB7F356ACC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4815982"/>
            <a:ext cx="2438399" cy="1875182"/>
          </a:xfrm>
          <a:prstGeom prst="rect">
            <a:avLst/>
          </a:prstGeom>
        </p:spPr>
      </p:pic>
      <p:pic>
        <p:nvPicPr>
          <p:cNvPr id="10" name="Picture 9">
            <a:extLst>
              <a:ext uri="{FF2B5EF4-FFF2-40B4-BE49-F238E27FC236}">
                <a16:creationId xmlns:a16="http://schemas.microsoft.com/office/drawing/2014/main" id="{6B9A406E-9C40-2176-0F1D-0062F19054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98" y="4286249"/>
            <a:ext cx="457491" cy="457491"/>
          </a:xfrm>
          <a:prstGeom prst="rect">
            <a:avLst/>
          </a:prstGeom>
        </p:spPr>
      </p:pic>
      <p:pic>
        <p:nvPicPr>
          <p:cNvPr id="12" name="Picture 11">
            <a:extLst>
              <a:ext uri="{FF2B5EF4-FFF2-40B4-BE49-F238E27FC236}">
                <a16:creationId xmlns:a16="http://schemas.microsoft.com/office/drawing/2014/main" id="{B1F62C74-99DC-41AA-98C6-CF0DB197B9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6248" y="4291973"/>
            <a:ext cx="457491" cy="457491"/>
          </a:xfrm>
          <a:prstGeom prst="rect">
            <a:avLst/>
          </a:prstGeom>
        </p:spPr>
      </p:pic>
      <p:pic>
        <p:nvPicPr>
          <p:cNvPr id="14" name="Picture 13">
            <a:extLst>
              <a:ext uri="{FF2B5EF4-FFF2-40B4-BE49-F238E27FC236}">
                <a16:creationId xmlns:a16="http://schemas.microsoft.com/office/drawing/2014/main" id="{F8D6C1B8-15E8-A7A3-B4A2-52DA3A9946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43698" y="4291973"/>
            <a:ext cx="457491" cy="457491"/>
          </a:xfrm>
          <a:prstGeom prst="rect">
            <a:avLst/>
          </a:prstGeom>
        </p:spPr>
      </p:pic>
      <p:pic>
        <p:nvPicPr>
          <p:cNvPr id="16" name="Picture 15">
            <a:extLst>
              <a:ext uri="{FF2B5EF4-FFF2-40B4-BE49-F238E27FC236}">
                <a16:creationId xmlns:a16="http://schemas.microsoft.com/office/drawing/2014/main" id="{B1F9A3AB-BB77-0487-0E31-375D7CD3111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1148" y="4291973"/>
            <a:ext cx="457491" cy="457491"/>
          </a:xfrm>
          <a:prstGeom prst="rect">
            <a:avLst/>
          </a:prstGeom>
        </p:spPr>
      </p:pic>
    </p:spTree>
    <p:extLst>
      <p:ext uri="{BB962C8B-B14F-4D97-AF65-F5344CB8AC3E}">
        <p14:creationId xmlns:p14="http://schemas.microsoft.com/office/powerpoint/2010/main" val="36280224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5CDB3C-4DD2-FBF7-474A-121B490E6D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5200" b="0" i="0">
                <a:solidFill>
                  <a:srgbClr val="EF435E"/>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3261363"/>
            <a:ext cx="8578850" cy="3060313"/>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2743199"/>
            <a:ext cx="8578850"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2245762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25CDB3C-4DD2-FBF7-474A-121B490E6D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6" name="Text Placeholder 12">
            <a:extLst>
              <a:ext uri="{FF2B5EF4-FFF2-40B4-BE49-F238E27FC236}">
                <a16:creationId xmlns:a16="http://schemas.microsoft.com/office/drawing/2014/main" id="{9C5FFD7C-2FA2-0AB3-0950-519C7754F0BB}"/>
              </a:ext>
            </a:extLst>
          </p:cNvPr>
          <p:cNvSpPr>
            <a:spLocks noGrp="1"/>
          </p:cNvSpPr>
          <p:nvPr>
            <p:ph type="body" sz="quarter" idx="13" hasCustomPrompt="1"/>
          </p:nvPr>
        </p:nvSpPr>
        <p:spPr>
          <a:xfrm>
            <a:off x="620188" y="1243652"/>
            <a:ext cx="8578850" cy="4888860"/>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4" name="Text Placeholder 12">
            <a:extLst>
              <a:ext uri="{FF2B5EF4-FFF2-40B4-BE49-F238E27FC236}">
                <a16:creationId xmlns:a16="http://schemas.microsoft.com/office/drawing/2014/main" id="{AF30C603-3CB0-5061-B33E-FB306D812CC6}"/>
              </a:ext>
            </a:extLst>
          </p:cNvPr>
          <p:cNvSpPr>
            <a:spLocks noGrp="1"/>
          </p:cNvSpPr>
          <p:nvPr>
            <p:ph type="body" sz="quarter" idx="16" hasCustomPrompt="1"/>
          </p:nvPr>
        </p:nvSpPr>
        <p:spPr>
          <a:xfrm>
            <a:off x="620189" y="725488"/>
            <a:ext cx="8578850"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33000725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BE7A9002-E463-E219-E34E-51899CD76726}"/>
              </a:ext>
            </a:extLst>
          </p:cNvPr>
          <p:cNvSpPr>
            <a:spLocks noGrp="1"/>
          </p:cNvSpPr>
          <p:nvPr>
            <p:ph type="body" sz="quarter" idx="10" hasCustomPrompt="1"/>
          </p:nvPr>
        </p:nvSpPr>
        <p:spPr>
          <a:xfrm>
            <a:off x="620189" y="725488"/>
            <a:ext cx="10951621" cy="2017712"/>
          </a:xfrm>
        </p:spPr>
        <p:txBody>
          <a:bodyPr>
            <a:normAutofit/>
          </a:bodyPr>
          <a:lstStyle>
            <a:lvl1pPr marL="0" indent="0">
              <a:lnSpc>
                <a:spcPct val="100000"/>
              </a:lnSpc>
              <a:buNone/>
              <a:defRPr sz="4400" b="0" i="0">
                <a:solidFill>
                  <a:srgbClr val="EF435E"/>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9" name="Text Placeholder 12">
            <a:extLst>
              <a:ext uri="{FF2B5EF4-FFF2-40B4-BE49-F238E27FC236}">
                <a16:creationId xmlns:a16="http://schemas.microsoft.com/office/drawing/2014/main" id="{BD48FE90-1493-2FB6-07FC-D0A50AA676F6}"/>
              </a:ext>
            </a:extLst>
          </p:cNvPr>
          <p:cNvSpPr>
            <a:spLocks noGrp="1"/>
          </p:cNvSpPr>
          <p:nvPr>
            <p:ph type="body" sz="quarter" idx="19" hasCustomPrompt="1"/>
          </p:nvPr>
        </p:nvSpPr>
        <p:spPr>
          <a:xfrm>
            <a:off x="620189" y="2368645"/>
            <a:ext cx="8578850"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7C1BD6D1-BE90-E984-D159-5C956F2DBF5D}"/>
              </a:ext>
            </a:extLst>
          </p:cNvPr>
          <p:cNvSpPr>
            <a:spLocks noGrp="1"/>
          </p:cNvSpPr>
          <p:nvPr>
            <p:ph type="body" sz="quarter" idx="18" hasCustomPrompt="1"/>
          </p:nvPr>
        </p:nvSpPr>
        <p:spPr>
          <a:xfrm>
            <a:off x="620189" y="4136958"/>
            <a:ext cx="8578850"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12" name="Picture 11">
            <a:extLst>
              <a:ext uri="{FF2B5EF4-FFF2-40B4-BE49-F238E27FC236}">
                <a16:creationId xmlns:a16="http://schemas.microsoft.com/office/drawing/2014/main" id="{F9A15349-48C7-E7CB-6C5E-F11B9222F7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4" name="Text Placeholder 12">
            <a:extLst>
              <a:ext uri="{FF2B5EF4-FFF2-40B4-BE49-F238E27FC236}">
                <a16:creationId xmlns:a16="http://schemas.microsoft.com/office/drawing/2014/main" id="{4D93C92B-118F-B629-FDBD-F1024F188526}"/>
              </a:ext>
            </a:extLst>
          </p:cNvPr>
          <p:cNvSpPr>
            <a:spLocks noGrp="1"/>
          </p:cNvSpPr>
          <p:nvPr>
            <p:ph type="body" sz="quarter" idx="20" hasCustomPrompt="1"/>
          </p:nvPr>
        </p:nvSpPr>
        <p:spPr>
          <a:xfrm>
            <a:off x="620188" y="2876177"/>
            <a:ext cx="9789086"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0EE258B6-E560-6486-97B9-5427CBE5D374}"/>
              </a:ext>
            </a:extLst>
          </p:cNvPr>
          <p:cNvSpPr>
            <a:spLocks noGrp="1"/>
          </p:cNvSpPr>
          <p:nvPr>
            <p:ph type="body" sz="quarter" idx="21" hasCustomPrompt="1"/>
          </p:nvPr>
        </p:nvSpPr>
        <p:spPr>
          <a:xfrm>
            <a:off x="620188" y="4630549"/>
            <a:ext cx="9789086"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2722783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86B57C-16C4-0CDA-6AD8-7DC16F356878}"/>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620189" y="4165366"/>
            <a:ext cx="9789084"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620188" y="4672898"/>
            <a:ext cx="9789086"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620189" y="2410993"/>
            <a:ext cx="9789084"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620188" y="2918525"/>
            <a:ext cx="9789086"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620188" y="645988"/>
            <a:ext cx="978908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620188" y="1153520"/>
            <a:ext cx="9789086"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11" name="Picture 10">
            <a:extLst>
              <a:ext uri="{FF2B5EF4-FFF2-40B4-BE49-F238E27FC236}">
                <a16:creationId xmlns:a16="http://schemas.microsoft.com/office/drawing/2014/main" id="{D5288C73-3C14-68C1-1F35-DA5D18A87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29434566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41FD28-D3EF-AC63-A86D-EAAED2A54FC4}"/>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a:extLst>
              <a:ext uri="{FF2B5EF4-FFF2-40B4-BE49-F238E27FC236}">
                <a16:creationId xmlns:a16="http://schemas.microsoft.com/office/drawing/2014/main" id="{6EED5DC4-4A80-39DA-1DE7-F2B457267FA9}"/>
              </a:ext>
            </a:extLst>
          </p:cNvPr>
          <p:cNvSpPr>
            <a:spLocks noGrp="1"/>
          </p:cNvSpPr>
          <p:nvPr>
            <p:ph type="body" sz="quarter" idx="10" hasCustomPrompt="1"/>
          </p:nvPr>
        </p:nvSpPr>
        <p:spPr>
          <a:xfrm>
            <a:off x="620189" y="725488"/>
            <a:ext cx="10951621" cy="1493710"/>
          </a:xfrm>
        </p:spPr>
        <p:txBody>
          <a:bodyPr>
            <a:normAutofit/>
          </a:bodyPr>
          <a:lstStyle>
            <a:lvl1pPr marL="0" indent="0">
              <a:lnSpc>
                <a:spcPct val="100000"/>
              </a:lnSpc>
              <a:buNone/>
              <a:defRPr sz="4400" b="0" i="0">
                <a:solidFill>
                  <a:srgbClr val="EF435E"/>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pic>
        <p:nvPicPr>
          <p:cNvPr id="8" name="Picture 7">
            <a:extLst>
              <a:ext uri="{FF2B5EF4-FFF2-40B4-BE49-F238E27FC236}">
                <a16:creationId xmlns:a16="http://schemas.microsoft.com/office/drawing/2014/main" id="{84D4199D-4ECE-86CC-DB3D-671F1DB86E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2421626"/>
            <a:ext cx="387282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2929158"/>
            <a:ext cx="4419172" cy="334972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2421626"/>
            <a:ext cx="387282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2929158"/>
            <a:ext cx="4419172" cy="334972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10593694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41FD28-D3EF-AC63-A86D-EAAED2A54FC4}"/>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D4199D-4ECE-86CC-DB3D-671F1DB86E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4" name="Text Placeholder 12">
            <a:extLst>
              <a:ext uri="{FF2B5EF4-FFF2-40B4-BE49-F238E27FC236}">
                <a16:creationId xmlns:a16="http://schemas.microsoft.com/office/drawing/2014/main" id="{2F110ACE-8DFC-6265-4908-245D58E2F390}"/>
              </a:ext>
            </a:extLst>
          </p:cNvPr>
          <p:cNvSpPr>
            <a:spLocks noGrp="1"/>
          </p:cNvSpPr>
          <p:nvPr>
            <p:ph type="body" sz="quarter" idx="23" hasCustomPrompt="1"/>
          </p:nvPr>
        </p:nvSpPr>
        <p:spPr>
          <a:xfrm>
            <a:off x="620189" y="725488"/>
            <a:ext cx="387282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EC4433E9-2235-457B-2755-05BA7151F214}"/>
              </a:ext>
            </a:extLst>
          </p:cNvPr>
          <p:cNvSpPr>
            <a:spLocks noGrp="1"/>
          </p:cNvSpPr>
          <p:nvPr>
            <p:ph type="body" sz="quarter" idx="24" hasCustomPrompt="1"/>
          </p:nvPr>
        </p:nvSpPr>
        <p:spPr>
          <a:xfrm>
            <a:off x="620188" y="1233020"/>
            <a:ext cx="4419172" cy="489949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24280180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amp; Image Pag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86B57C-16C4-0CDA-6AD8-7DC16F356878}"/>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11" name="Picture 10">
            <a:extLst>
              <a:ext uri="{FF2B5EF4-FFF2-40B4-BE49-F238E27FC236}">
                <a16:creationId xmlns:a16="http://schemas.microsoft.com/office/drawing/2014/main" id="{D5288C73-3C14-68C1-1F35-DA5D18A87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endParaRPr lang="en-US" dirty="0"/>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0">
            <a:extLst>
              <a:ext uri="{FF2B5EF4-FFF2-40B4-BE49-F238E27FC236}">
                <a16:creationId xmlns:a16="http://schemas.microsoft.com/office/drawing/2014/main" id="{5DFDE001-5A4F-1790-629C-15282D8538DE}"/>
              </a:ext>
            </a:extLst>
          </p:cNvPr>
          <p:cNvSpPr>
            <a:spLocks noGrp="1"/>
          </p:cNvSpPr>
          <p:nvPr>
            <p:ph type="body" sz="quarter" idx="10" hasCustomPrompt="1"/>
          </p:nvPr>
        </p:nvSpPr>
        <p:spPr>
          <a:xfrm>
            <a:off x="3365585" y="725488"/>
            <a:ext cx="7997360" cy="2017712"/>
          </a:xfrm>
        </p:spPr>
        <p:txBody>
          <a:bodyPr>
            <a:normAutofit/>
          </a:bodyPr>
          <a:lstStyle>
            <a:lvl1pPr marL="0" indent="0">
              <a:lnSpc>
                <a:spcPct val="100000"/>
              </a:lnSpc>
              <a:buNone/>
              <a:defRPr sz="4400" b="0" i="0">
                <a:solidFill>
                  <a:srgbClr val="EF435E"/>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26" name="Text Placeholder 12">
            <a:extLst>
              <a:ext uri="{FF2B5EF4-FFF2-40B4-BE49-F238E27FC236}">
                <a16:creationId xmlns:a16="http://schemas.microsoft.com/office/drawing/2014/main" id="{44E8A374-66CC-9B16-A21E-7C5848CC224A}"/>
              </a:ext>
            </a:extLst>
          </p:cNvPr>
          <p:cNvSpPr>
            <a:spLocks noGrp="1"/>
          </p:cNvSpPr>
          <p:nvPr>
            <p:ph type="body" sz="quarter" idx="19" hasCustomPrompt="1"/>
          </p:nvPr>
        </p:nvSpPr>
        <p:spPr>
          <a:xfrm>
            <a:off x="3365585" y="2368645"/>
            <a:ext cx="7178392"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7" name="Text Placeholder 12">
            <a:extLst>
              <a:ext uri="{FF2B5EF4-FFF2-40B4-BE49-F238E27FC236}">
                <a16:creationId xmlns:a16="http://schemas.microsoft.com/office/drawing/2014/main" id="{193DCE94-9508-FC1E-6CC7-FE37CA4BD124}"/>
              </a:ext>
            </a:extLst>
          </p:cNvPr>
          <p:cNvSpPr>
            <a:spLocks noGrp="1"/>
          </p:cNvSpPr>
          <p:nvPr>
            <p:ph type="body" sz="quarter" idx="20" hasCustomPrompt="1"/>
          </p:nvPr>
        </p:nvSpPr>
        <p:spPr>
          <a:xfrm>
            <a:off x="3365583" y="2876177"/>
            <a:ext cx="7178393"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32710049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amp; Image Page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86B57C-16C4-0CDA-6AD8-7DC16F356878}"/>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2">
            <a:extLst>
              <a:ext uri="{FF2B5EF4-FFF2-40B4-BE49-F238E27FC236}">
                <a16:creationId xmlns:a16="http://schemas.microsoft.com/office/drawing/2014/main" id="{847087E5-4919-EB15-2423-D375942F852D}"/>
              </a:ext>
            </a:extLst>
          </p:cNvPr>
          <p:cNvSpPr>
            <a:spLocks noGrp="1"/>
          </p:cNvSpPr>
          <p:nvPr>
            <p:ph type="body" sz="quarter" idx="25" hasCustomPrompt="1"/>
          </p:nvPr>
        </p:nvSpPr>
        <p:spPr>
          <a:xfrm>
            <a:off x="3365584" y="4165366"/>
            <a:ext cx="7178393"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1" name="Text Placeholder 12">
            <a:extLst>
              <a:ext uri="{FF2B5EF4-FFF2-40B4-BE49-F238E27FC236}">
                <a16:creationId xmlns:a16="http://schemas.microsoft.com/office/drawing/2014/main" id="{74D3559A-32E6-4680-770A-1417A85982BC}"/>
              </a:ext>
            </a:extLst>
          </p:cNvPr>
          <p:cNvSpPr>
            <a:spLocks noGrp="1"/>
          </p:cNvSpPr>
          <p:nvPr>
            <p:ph type="body" sz="quarter" idx="26" hasCustomPrompt="1"/>
          </p:nvPr>
        </p:nvSpPr>
        <p:spPr>
          <a:xfrm>
            <a:off x="3365585" y="4672898"/>
            <a:ext cx="7178394"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8" name="Text Placeholder 12">
            <a:extLst>
              <a:ext uri="{FF2B5EF4-FFF2-40B4-BE49-F238E27FC236}">
                <a16:creationId xmlns:a16="http://schemas.microsoft.com/office/drawing/2014/main" id="{FC224805-BFEB-2511-0EC0-683C202F5D62}"/>
              </a:ext>
            </a:extLst>
          </p:cNvPr>
          <p:cNvSpPr>
            <a:spLocks noGrp="1"/>
          </p:cNvSpPr>
          <p:nvPr>
            <p:ph type="body" sz="quarter" idx="23" hasCustomPrompt="1"/>
          </p:nvPr>
        </p:nvSpPr>
        <p:spPr>
          <a:xfrm>
            <a:off x="3365584" y="2410993"/>
            <a:ext cx="7178393"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9" name="Text Placeholder 12">
            <a:extLst>
              <a:ext uri="{FF2B5EF4-FFF2-40B4-BE49-F238E27FC236}">
                <a16:creationId xmlns:a16="http://schemas.microsoft.com/office/drawing/2014/main" id="{9881AB88-E1AC-7F96-81CB-3AE16C821FF1}"/>
              </a:ext>
            </a:extLst>
          </p:cNvPr>
          <p:cNvSpPr>
            <a:spLocks noGrp="1"/>
          </p:cNvSpPr>
          <p:nvPr>
            <p:ph type="body" sz="quarter" idx="24" hasCustomPrompt="1"/>
          </p:nvPr>
        </p:nvSpPr>
        <p:spPr>
          <a:xfrm>
            <a:off x="3365585" y="2918525"/>
            <a:ext cx="7178394"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5" name="Text Placeholder 12">
            <a:extLst>
              <a:ext uri="{FF2B5EF4-FFF2-40B4-BE49-F238E27FC236}">
                <a16:creationId xmlns:a16="http://schemas.microsoft.com/office/drawing/2014/main" id="{BDFDAF70-812F-C9EA-5200-E0BC47A65231}"/>
              </a:ext>
            </a:extLst>
          </p:cNvPr>
          <p:cNvSpPr>
            <a:spLocks noGrp="1"/>
          </p:cNvSpPr>
          <p:nvPr>
            <p:ph type="body" sz="quarter" idx="21" hasCustomPrompt="1"/>
          </p:nvPr>
        </p:nvSpPr>
        <p:spPr>
          <a:xfrm>
            <a:off x="3365585" y="645988"/>
            <a:ext cx="7178393"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7" name="Text Placeholder 12">
            <a:extLst>
              <a:ext uri="{FF2B5EF4-FFF2-40B4-BE49-F238E27FC236}">
                <a16:creationId xmlns:a16="http://schemas.microsoft.com/office/drawing/2014/main" id="{20EB7BF2-AD6F-98FA-C978-186EA81F3685}"/>
              </a:ext>
            </a:extLst>
          </p:cNvPr>
          <p:cNvSpPr>
            <a:spLocks noGrp="1"/>
          </p:cNvSpPr>
          <p:nvPr>
            <p:ph type="body" sz="quarter" idx="22" hasCustomPrompt="1"/>
          </p:nvPr>
        </p:nvSpPr>
        <p:spPr>
          <a:xfrm>
            <a:off x="3365585" y="1153520"/>
            <a:ext cx="7178394"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pic>
        <p:nvPicPr>
          <p:cNvPr id="11" name="Picture 10">
            <a:extLst>
              <a:ext uri="{FF2B5EF4-FFF2-40B4-BE49-F238E27FC236}">
                <a16:creationId xmlns:a16="http://schemas.microsoft.com/office/drawing/2014/main" id="{D5288C73-3C14-68C1-1F35-DA5D18A87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23" name="Picture Placeholder 22">
            <a:extLst>
              <a:ext uri="{FF2B5EF4-FFF2-40B4-BE49-F238E27FC236}">
                <a16:creationId xmlns:a16="http://schemas.microsoft.com/office/drawing/2014/main" id="{B6F5301E-6BE6-0589-922F-8348C6290DBE}"/>
              </a:ext>
            </a:extLst>
          </p:cNvPr>
          <p:cNvSpPr>
            <a:spLocks noGrp="1"/>
          </p:cNvSpPr>
          <p:nvPr>
            <p:ph type="pic" sz="quarter" idx="27"/>
          </p:nvPr>
        </p:nvSpPr>
        <p:spPr>
          <a:xfrm>
            <a:off x="0" y="0"/>
            <a:ext cx="2865120" cy="6858000"/>
          </a:xfrm>
          <a:custGeom>
            <a:avLst/>
            <a:gdLst>
              <a:gd name="connsiteX0" fmla="*/ 0 w 2865120"/>
              <a:gd name="connsiteY0" fmla="*/ 0 h 6858000"/>
              <a:gd name="connsiteX1" fmla="*/ 2865120 w 2865120"/>
              <a:gd name="connsiteY1" fmla="*/ 0 h 6858000"/>
              <a:gd name="connsiteX2" fmla="*/ 2865120 w 2865120"/>
              <a:gd name="connsiteY2" fmla="*/ 6144768 h 6858000"/>
              <a:gd name="connsiteX3" fmla="*/ 2011680 w 2865120"/>
              <a:gd name="connsiteY3" fmla="*/ 6144768 h 6858000"/>
              <a:gd name="connsiteX4" fmla="*/ 2011680 w 2865120"/>
              <a:gd name="connsiteY4" fmla="*/ 6858000 h 6858000"/>
              <a:gd name="connsiteX5" fmla="*/ 0 w 286512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20" h="6858000">
                <a:moveTo>
                  <a:pt x="0" y="0"/>
                </a:moveTo>
                <a:lnTo>
                  <a:pt x="2865120" y="0"/>
                </a:lnTo>
                <a:lnTo>
                  <a:pt x="2865120" y="6144768"/>
                </a:lnTo>
                <a:lnTo>
                  <a:pt x="2011680" y="6144768"/>
                </a:lnTo>
                <a:lnTo>
                  <a:pt x="2011680" y="6858000"/>
                </a:lnTo>
                <a:lnTo>
                  <a:pt x="0" y="6858000"/>
                </a:lnTo>
                <a:close/>
              </a:path>
            </a:pathLst>
          </a:custGeom>
        </p:spPr>
        <p:txBody>
          <a:bodyPr wrap="square">
            <a:noAutofit/>
          </a:bodyPr>
          <a:lstStyle/>
          <a:p>
            <a:endParaRPr lang="en-US" dirty="0"/>
          </a:p>
        </p:txBody>
      </p:sp>
      <p:sp>
        <p:nvSpPr>
          <p:cNvPr id="24" name="Rectangle 23">
            <a:extLst>
              <a:ext uri="{FF2B5EF4-FFF2-40B4-BE49-F238E27FC236}">
                <a16:creationId xmlns:a16="http://schemas.microsoft.com/office/drawing/2014/main" id="{ED20E2DE-1F15-C21C-3DD8-774E92CA4C73}"/>
              </a:ext>
            </a:extLst>
          </p:cNvPr>
          <p:cNvSpPr/>
          <p:nvPr userDrawn="1"/>
        </p:nvSpPr>
        <p:spPr>
          <a:xfrm>
            <a:off x="2011680" y="6144768"/>
            <a:ext cx="1780032" cy="713232"/>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38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Pag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35717805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amp; Image Pag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41FD28-D3EF-AC63-A86D-EAAED2A54FC4}"/>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D4199D-4ECE-86CC-DB3D-671F1DB86E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7" name="Text Placeholder 12">
            <a:extLst>
              <a:ext uri="{FF2B5EF4-FFF2-40B4-BE49-F238E27FC236}">
                <a16:creationId xmlns:a16="http://schemas.microsoft.com/office/drawing/2014/main" id="{2101EB21-8F27-8A48-BAF1-733B23E65C0D}"/>
              </a:ext>
            </a:extLst>
          </p:cNvPr>
          <p:cNvSpPr>
            <a:spLocks noGrp="1"/>
          </p:cNvSpPr>
          <p:nvPr>
            <p:ph type="body" sz="quarter" idx="25" hasCustomPrompt="1"/>
          </p:nvPr>
        </p:nvSpPr>
        <p:spPr>
          <a:xfrm>
            <a:off x="5511166" y="725488"/>
            <a:ext cx="3872825"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672A28DB-41BF-045A-8688-B760054B4A43}"/>
              </a:ext>
            </a:extLst>
          </p:cNvPr>
          <p:cNvSpPr>
            <a:spLocks noGrp="1"/>
          </p:cNvSpPr>
          <p:nvPr>
            <p:ph type="body" sz="quarter" idx="26" hasCustomPrompt="1"/>
          </p:nvPr>
        </p:nvSpPr>
        <p:spPr>
          <a:xfrm>
            <a:off x="5511165" y="1233020"/>
            <a:ext cx="4419172" cy="489949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3" name="Picture Placeholder 2">
            <a:extLst>
              <a:ext uri="{FF2B5EF4-FFF2-40B4-BE49-F238E27FC236}">
                <a16:creationId xmlns:a16="http://schemas.microsoft.com/office/drawing/2014/main" id="{4367FE20-71A7-471E-01A4-D97FAB011A38}"/>
              </a:ext>
            </a:extLst>
          </p:cNvPr>
          <p:cNvSpPr>
            <a:spLocks noGrp="1"/>
          </p:cNvSpPr>
          <p:nvPr>
            <p:ph type="pic" sz="quarter" idx="27"/>
          </p:nvPr>
        </p:nvSpPr>
        <p:spPr>
          <a:xfrm>
            <a:off x="0" y="0"/>
            <a:ext cx="4999038" cy="6858000"/>
          </a:xfrm>
        </p:spPr>
        <p:txBody>
          <a:bodyPr/>
          <a:lstStyle/>
          <a:p>
            <a:endParaRPr lang="en-US"/>
          </a:p>
        </p:txBody>
      </p:sp>
    </p:spTree>
    <p:extLst>
      <p:ext uri="{BB962C8B-B14F-4D97-AF65-F5344CB8AC3E}">
        <p14:creationId xmlns:p14="http://schemas.microsoft.com/office/powerpoint/2010/main" val="21634824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amp; Image Page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endParaRPr lang="en-US" dirty="0"/>
          </a:p>
        </p:txBody>
      </p:sp>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A6377998-24D5-AE33-A176-B11A8A519E72}"/>
              </a:ext>
            </a:extLst>
          </p:cNvPr>
          <p:cNvSpPr>
            <a:spLocks noGrp="1"/>
          </p:cNvSpPr>
          <p:nvPr>
            <p:ph type="body" sz="quarter" idx="10" hasCustomPrompt="1"/>
          </p:nvPr>
        </p:nvSpPr>
        <p:spPr>
          <a:xfrm>
            <a:off x="620189" y="725488"/>
            <a:ext cx="6256099" cy="1516287"/>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2368645"/>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2876176"/>
            <a:ext cx="6256100" cy="264561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34736465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amp; Image Pag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1" y="0"/>
            <a:ext cx="7491663" cy="6858000"/>
          </a:xfrm>
          <a:prstGeom prst="rect">
            <a:avLst/>
          </a:prstGeom>
          <a:solidFill>
            <a:srgbClr val="EEE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9" name="Text Placeholder 12">
            <a:extLst>
              <a:ext uri="{FF2B5EF4-FFF2-40B4-BE49-F238E27FC236}">
                <a16:creationId xmlns:a16="http://schemas.microsoft.com/office/drawing/2014/main" id="{1C79EFD3-9CC6-547F-9CF7-97AA67002BFD}"/>
              </a:ext>
            </a:extLst>
          </p:cNvPr>
          <p:cNvSpPr>
            <a:spLocks noGrp="1"/>
          </p:cNvSpPr>
          <p:nvPr>
            <p:ph type="body" sz="quarter" idx="19" hasCustomPrompt="1"/>
          </p:nvPr>
        </p:nvSpPr>
        <p:spPr>
          <a:xfrm>
            <a:off x="620189" y="725488"/>
            <a:ext cx="6256099"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DEF3402C-AFD1-4036-20F1-12EF9B35C49F}"/>
              </a:ext>
            </a:extLst>
          </p:cNvPr>
          <p:cNvSpPr>
            <a:spLocks noGrp="1"/>
          </p:cNvSpPr>
          <p:nvPr>
            <p:ph type="body" sz="quarter" idx="20" hasCustomPrompt="1"/>
          </p:nvPr>
        </p:nvSpPr>
        <p:spPr>
          <a:xfrm>
            <a:off x="620189" y="1233019"/>
            <a:ext cx="6256100" cy="4289957"/>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2" name="Picture Placeholder 11">
            <a:extLst>
              <a:ext uri="{FF2B5EF4-FFF2-40B4-BE49-F238E27FC236}">
                <a16:creationId xmlns:a16="http://schemas.microsoft.com/office/drawing/2014/main" id="{1E317DC1-2070-E549-2003-81C0FDF1F37E}"/>
              </a:ext>
            </a:extLst>
          </p:cNvPr>
          <p:cNvSpPr>
            <a:spLocks noGrp="1"/>
          </p:cNvSpPr>
          <p:nvPr>
            <p:ph type="pic" sz="quarter" idx="17"/>
          </p:nvPr>
        </p:nvSpPr>
        <p:spPr>
          <a:xfrm>
            <a:off x="7491413" y="0"/>
            <a:ext cx="4700587" cy="6858000"/>
          </a:xfrm>
          <a:custGeom>
            <a:avLst/>
            <a:gdLst>
              <a:gd name="connsiteX0" fmla="*/ 0 w 4700587"/>
              <a:gd name="connsiteY0" fmla="*/ 0 h 6858000"/>
              <a:gd name="connsiteX1" fmla="*/ 4700587 w 4700587"/>
              <a:gd name="connsiteY1" fmla="*/ 0 h 6858000"/>
              <a:gd name="connsiteX2" fmla="*/ 4700587 w 4700587"/>
              <a:gd name="connsiteY2" fmla="*/ 6858000 h 6858000"/>
              <a:gd name="connsiteX3" fmla="*/ 1134034 w 4700587"/>
              <a:gd name="connsiteY3" fmla="*/ 6858000 h 6858000"/>
              <a:gd name="connsiteX4" fmla="*/ 1134034 w 4700587"/>
              <a:gd name="connsiteY4" fmla="*/ 6012586 h 6858000"/>
              <a:gd name="connsiteX5" fmla="*/ 0 w 4700587"/>
              <a:gd name="connsiteY5" fmla="*/ 60125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0587" h="6858000">
                <a:moveTo>
                  <a:pt x="0" y="0"/>
                </a:moveTo>
                <a:lnTo>
                  <a:pt x="4700587" y="0"/>
                </a:lnTo>
                <a:lnTo>
                  <a:pt x="4700587" y="6858000"/>
                </a:lnTo>
                <a:lnTo>
                  <a:pt x="1134034" y="6858000"/>
                </a:lnTo>
                <a:lnTo>
                  <a:pt x="1134034" y="6012586"/>
                </a:lnTo>
                <a:lnTo>
                  <a:pt x="0" y="6012586"/>
                </a:lnTo>
                <a:close/>
              </a:path>
            </a:pathLst>
          </a:custGeom>
        </p:spPr>
        <p:txBody>
          <a:bodyPr wrap="square">
            <a:noAutofit/>
          </a:bodyPr>
          <a:lstStyle/>
          <a:p>
            <a:endParaRPr lang="en-US" dirty="0"/>
          </a:p>
        </p:txBody>
      </p:sp>
      <p:sp>
        <p:nvSpPr>
          <p:cNvPr id="14" name="Rectangle 13">
            <a:extLst>
              <a:ext uri="{FF2B5EF4-FFF2-40B4-BE49-F238E27FC236}">
                <a16:creationId xmlns:a16="http://schemas.microsoft.com/office/drawing/2014/main" id="{251A7637-3F6B-D401-C54C-6FA065B2399A}"/>
              </a:ext>
            </a:extLst>
          </p:cNvPr>
          <p:cNvSpPr/>
          <p:nvPr userDrawn="1"/>
        </p:nvSpPr>
        <p:spPr>
          <a:xfrm>
            <a:off x="6357376"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669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amp; Image Page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7" name="Text Placeholder 12">
            <a:extLst>
              <a:ext uri="{FF2B5EF4-FFF2-40B4-BE49-F238E27FC236}">
                <a16:creationId xmlns:a16="http://schemas.microsoft.com/office/drawing/2014/main" id="{0F13CC89-F2CE-2E73-07E8-F76D02DC0FE3}"/>
              </a:ext>
            </a:extLst>
          </p:cNvPr>
          <p:cNvSpPr>
            <a:spLocks noGrp="1"/>
          </p:cNvSpPr>
          <p:nvPr>
            <p:ph type="body" sz="quarter" idx="21"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Text Placeholder 12">
            <a:extLst>
              <a:ext uri="{FF2B5EF4-FFF2-40B4-BE49-F238E27FC236}">
                <a16:creationId xmlns:a16="http://schemas.microsoft.com/office/drawing/2014/main" id="{44B0FF33-BC1D-AA9F-E99B-CE609CF996EB}"/>
              </a:ext>
            </a:extLst>
          </p:cNvPr>
          <p:cNvSpPr>
            <a:spLocks noGrp="1"/>
          </p:cNvSpPr>
          <p:nvPr>
            <p:ph type="body" sz="quarter" idx="22"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1" name="Picture Placeholder 10">
            <a:extLst>
              <a:ext uri="{FF2B5EF4-FFF2-40B4-BE49-F238E27FC236}">
                <a16:creationId xmlns:a16="http://schemas.microsoft.com/office/drawing/2014/main" id="{9B60EA87-55C4-0983-BB94-666147AD6C18}"/>
              </a:ext>
            </a:extLst>
          </p:cNvPr>
          <p:cNvSpPr>
            <a:spLocks noGrp="1"/>
          </p:cNvSpPr>
          <p:nvPr>
            <p:ph type="pic" sz="quarter" idx="2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12586 h 6858000"/>
              <a:gd name="connsiteX3" fmla="*/ 4961963 w 6096000"/>
              <a:gd name="connsiteY3" fmla="*/ 6012586 h 6858000"/>
              <a:gd name="connsiteX4" fmla="*/ 4961963 w 6096000"/>
              <a:gd name="connsiteY4" fmla="*/ 6858000 h 6858000"/>
              <a:gd name="connsiteX5" fmla="*/ 1406750 w 6096000"/>
              <a:gd name="connsiteY5" fmla="*/ 6858000 h 6858000"/>
              <a:gd name="connsiteX6" fmla="*/ 1406750 w 6096000"/>
              <a:gd name="connsiteY6" fmla="*/ 4507832 h 6858000"/>
              <a:gd name="connsiteX7" fmla="*/ 0 w 6096000"/>
              <a:gd name="connsiteY7" fmla="*/ 45078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012586"/>
                </a:lnTo>
                <a:lnTo>
                  <a:pt x="4961963" y="6012586"/>
                </a:lnTo>
                <a:lnTo>
                  <a:pt x="4961963" y="6858000"/>
                </a:lnTo>
                <a:lnTo>
                  <a:pt x="1406750" y="6858000"/>
                </a:lnTo>
                <a:lnTo>
                  <a:pt x="1406750" y="4507832"/>
                </a:lnTo>
                <a:lnTo>
                  <a:pt x="0" y="4507832"/>
                </a:lnTo>
                <a:close/>
              </a:path>
            </a:pathLst>
          </a:custGeom>
        </p:spPr>
        <p:txBody>
          <a:bodyPr wrap="square">
            <a:noAutofit/>
          </a:bodyPr>
          <a:lstStyle/>
          <a:p>
            <a:endParaRPr lang="en-US"/>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2" name="Rectangle 11">
            <a:extLst>
              <a:ext uri="{FF2B5EF4-FFF2-40B4-BE49-F238E27FC236}">
                <a16:creationId xmlns:a16="http://schemas.microsoft.com/office/drawing/2014/main" id="{206E37AF-CAF4-18DB-CE7A-370CFE2F841C}"/>
              </a:ext>
            </a:extLst>
          </p:cNvPr>
          <p:cNvSpPr/>
          <p:nvPr userDrawn="1"/>
        </p:nvSpPr>
        <p:spPr>
          <a:xfrm>
            <a:off x="4961963" y="6012586"/>
            <a:ext cx="2268071" cy="845414"/>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89F7D-3B03-55E5-7B10-1A545754C1EE}"/>
              </a:ext>
            </a:extLst>
          </p:cNvPr>
          <p:cNvSpPr/>
          <p:nvPr userDrawn="1"/>
        </p:nvSpPr>
        <p:spPr>
          <a:xfrm>
            <a:off x="-3" y="4507832"/>
            <a:ext cx="1406753" cy="235016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2">
            <a:extLst>
              <a:ext uri="{FF2B5EF4-FFF2-40B4-BE49-F238E27FC236}">
                <a16:creationId xmlns:a16="http://schemas.microsoft.com/office/drawing/2014/main" id="{A390F214-9B23-991C-9F83-EE14254B0F2C}"/>
              </a:ext>
            </a:extLst>
          </p:cNvPr>
          <p:cNvSpPr>
            <a:spLocks noGrp="1"/>
          </p:cNvSpPr>
          <p:nvPr>
            <p:ph type="body" sz="quarter" idx="23" hasCustomPrompt="1"/>
          </p:nvPr>
        </p:nvSpPr>
        <p:spPr>
          <a:xfrm>
            <a:off x="6716189" y="333457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0" name="Text Placeholder 12">
            <a:extLst>
              <a:ext uri="{FF2B5EF4-FFF2-40B4-BE49-F238E27FC236}">
                <a16:creationId xmlns:a16="http://schemas.microsoft.com/office/drawing/2014/main" id="{520C6D79-15A8-7ACD-B55F-87897DA308A7}"/>
              </a:ext>
            </a:extLst>
          </p:cNvPr>
          <p:cNvSpPr>
            <a:spLocks noGrp="1"/>
          </p:cNvSpPr>
          <p:nvPr>
            <p:ph type="body" sz="quarter" idx="24" hasCustomPrompt="1"/>
          </p:nvPr>
        </p:nvSpPr>
        <p:spPr>
          <a:xfrm>
            <a:off x="6716189" y="3842107"/>
            <a:ext cx="4898296" cy="1936901"/>
          </a:xfrm>
        </p:spPr>
        <p:txBody>
          <a:bodyPr>
            <a:normAutofit/>
          </a:bodyPr>
          <a:lstStyle>
            <a:lvl1pPr marL="0" indent="0">
              <a:lnSpc>
                <a:spcPct val="110000"/>
              </a:lnSpc>
              <a:spcAft>
                <a:spcPts val="1200"/>
              </a:spcAft>
              <a:buNone/>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30278030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amp; Image Page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40FAB-11D3-914E-8689-109DAB324537}"/>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041712"/>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4" name="Picture Placeholder 3">
            <a:extLst>
              <a:ext uri="{FF2B5EF4-FFF2-40B4-BE49-F238E27FC236}">
                <a16:creationId xmlns:a16="http://schemas.microsoft.com/office/drawing/2014/main" id="{F9D54B2F-4531-E706-FB86-F1D0902787C3}"/>
              </a:ext>
            </a:extLst>
          </p:cNvPr>
          <p:cNvSpPr>
            <a:spLocks noGrp="1"/>
          </p:cNvSpPr>
          <p:nvPr>
            <p:ph type="pic" sz="quarter" idx="29"/>
          </p:nvPr>
        </p:nvSpPr>
        <p:spPr>
          <a:xfrm>
            <a:off x="6096000" y="0"/>
            <a:ext cx="6096000" cy="3429000"/>
          </a:xfrm>
        </p:spPr>
        <p:txBody>
          <a:bodyPr/>
          <a:lstStyle/>
          <a:p>
            <a:endParaRPr lang="en-US"/>
          </a:p>
        </p:txBody>
      </p:sp>
    </p:spTree>
    <p:extLst>
      <p:ext uri="{BB962C8B-B14F-4D97-AF65-F5344CB8AC3E}">
        <p14:creationId xmlns:p14="http://schemas.microsoft.com/office/powerpoint/2010/main" val="8307160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s and Graphics Pag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D104A969-FFAA-353A-EFD5-AE165D11B92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rgbClr val="EF435E"/>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33360447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s and Graphics Pag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6A1034F-B7D1-6997-7C1F-7114C93B4CBE}"/>
              </a:ext>
            </a:extLst>
          </p:cNvPr>
          <p:cNvSpPr>
            <a:spLocks noGrp="1"/>
          </p:cNvSpPr>
          <p:nvPr>
            <p:ph type="body" sz="quarter" idx="19" hasCustomPrompt="1"/>
          </p:nvPr>
        </p:nvSpPr>
        <p:spPr>
          <a:xfrm>
            <a:off x="620189" y="725488"/>
            <a:ext cx="7247904"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83518C35-61E6-6DDA-372A-9CFFE51A9251}"/>
              </a:ext>
            </a:extLst>
          </p:cNvPr>
          <p:cNvSpPr>
            <a:spLocks noGrp="1"/>
          </p:cNvSpPr>
          <p:nvPr>
            <p:ph type="body" sz="quarter" idx="20" hasCustomPrompt="1"/>
          </p:nvPr>
        </p:nvSpPr>
        <p:spPr>
          <a:xfrm>
            <a:off x="620188" y="1233020"/>
            <a:ext cx="7247905" cy="1994274"/>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3" name="Rectangle 2">
            <a:extLst>
              <a:ext uri="{FF2B5EF4-FFF2-40B4-BE49-F238E27FC236}">
                <a16:creationId xmlns:a16="http://schemas.microsoft.com/office/drawing/2014/main" id="{BEE2C30F-99C4-47CB-7B36-F50F0B1D38BA}"/>
              </a:ext>
            </a:extLst>
          </p:cNvPr>
          <p:cNvSpPr/>
          <p:nvPr userDrawn="1"/>
        </p:nvSpPr>
        <p:spPr>
          <a:xfrm>
            <a:off x="8485094" y="3227294"/>
            <a:ext cx="1949824" cy="3636448"/>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2">
            <a:extLst>
              <a:ext uri="{FF2B5EF4-FFF2-40B4-BE49-F238E27FC236}">
                <a16:creationId xmlns:a16="http://schemas.microsoft.com/office/drawing/2014/main" id="{6673AE6D-65E7-E7BD-3A83-F87E93A98C01}"/>
              </a:ext>
            </a:extLst>
          </p:cNvPr>
          <p:cNvSpPr>
            <a:spLocks noGrp="1"/>
          </p:cNvSpPr>
          <p:nvPr>
            <p:ph type="body" sz="quarter" idx="21" hasCustomPrompt="1"/>
          </p:nvPr>
        </p:nvSpPr>
        <p:spPr>
          <a:xfrm>
            <a:off x="620189" y="3234772"/>
            <a:ext cx="7247904" cy="363922"/>
          </a:xfrm>
        </p:spPr>
        <p:txBody>
          <a:bodyPr>
            <a:noAutofit/>
          </a:bodyPr>
          <a:lstStyle>
            <a:lvl1pPr marL="0" indent="0">
              <a:lnSpc>
                <a:spcPct val="120000"/>
              </a:lnSpc>
              <a:buNone/>
              <a:defRPr sz="28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1" name="Text Placeholder 12">
            <a:extLst>
              <a:ext uri="{FF2B5EF4-FFF2-40B4-BE49-F238E27FC236}">
                <a16:creationId xmlns:a16="http://schemas.microsoft.com/office/drawing/2014/main" id="{DDA19D52-FE19-770A-8506-51B9883C4DAB}"/>
              </a:ext>
            </a:extLst>
          </p:cNvPr>
          <p:cNvSpPr>
            <a:spLocks noGrp="1"/>
          </p:cNvSpPr>
          <p:nvPr>
            <p:ph type="body" sz="quarter" idx="22" hasCustomPrompt="1"/>
          </p:nvPr>
        </p:nvSpPr>
        <p:spPr>
          <a:xfrm>
            <a:off x="620188" y="3742304"/>
            <a:ext cx="7247905" cy="1994274"/>
          </a:xfrm>
        </p:spPr>
        <p:txBody>
          <a:bodyPr>
            <a:normAutofit/>
          </a:bodyPr>
          <a:lstStyle>
            <a:lvl1pPr marL="0" indent="0">
              <a:lnSpc>
                <a:spcPct val="110000"/>
              </a:lnSpc>
              <a:spcAft>
                <a:spcPts val="1200"/>
              </a:spcAft>
              <a:buNone/>
              <a:defRPr sz="28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6464018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s and Graphics P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2" name="Text Placeholder 10">
            <a:extLst>
              <a:ext uri="{FF2B5EF4-FFF2-40B4-BE49-F238E27FC236}">
                <a16:creationId xmlns:a16="http://schemas.microsoft.com/office/drawing/2014/main" id="{000AEDC0-BB1A-13ED-1DBE-1D11FF21240C}"/>
              </a:ext>
            </a:extLst>
          </p:cNvPr>
          <p:cNvSpPr>
            <a:spLocks noGrp="1"/>
          </p:cNvSpPr>
          <p:nvPr>
            <p:ph type="body" sz="quarter" idx="10" hasCustomPrompt="1"/>
          </p:nvPr>
        </p:nvSpPr>
        <p:spPr>
          <a:xfrm>
            <a:off x="620189" y="725488"/>
            <a:ext cx="8683299" cy="1516287"/>
          </a:xfrm>
        </p:spPr>
        <p:txBody>
          <a:bodyPr>
            <a:normAutofit/>
          </a:bodyPr>
          <a:lstStyle>
            <a:lvl1pPr marL="0" indent="0">
              <a:lnSpc>
                <a:spcPct val="100000"/>
              </a:lnSpc>
              <a:buNone/>
              <a:defRPr sz="4400" b="0" i="0">
                <a:solidFill>
                  <a:schemeClr val="bg1"/>
                </a:solidFill>
                <a:latin typeface="Roboto Serif 14pt Light" pitchFamily="2" charset="77"/>
                <a:cs typeface="Roboto Serif 14pt Light" pitchFamily="2" charset="77"/>
              </a:defRPr>
            </a:lvl1pPr>
          </a:lstStyle>
          <a:p>
            <a:pPr lvl="0"/>
            <a:r>
              <a:rPr lang="en-GB" dirty="0"/>
              <a:t>Presentation Slide </a:t>
            </a:r>
            <a:br>
              <a:rPr lang="en-GB" dirty="0"/>
            </a:br>
            <a:r>
              <a:rPr lang="en-GB" dirty="0"/>
              <a:t>Heading Goes Here</a:t>
            </a:r>
          </a:p>
          <a:p>
            <a:pPr lvl="0"/>
            <a:endParaRPr lang="en-GB" dirty="0"/>
          </a:p>
        </p:txBody>
      </p:sp>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2368645"/>
            <a:ext cx="7247904"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2876177"/>
            <a:ext cx="7247905"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24033528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s and Graphics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05F854-8DA8-A62A-A872-18E2B0A1EDC3}"/>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 name="Rectangle 1">
            <a:extLst>
              <a:ext uri="{FF2B5EF4-FFF2-40B4-BE49-F238E27FC236}">
                <a16:creationId xmlns:a16="http://schemas.microsoft.com/office/drawing/2014/main" id="{032EAB00-1EFE-509B-2574-A8068F42A69B}"/>
              </a:ext>
            </a:extLst>
          </p:cNvPr>
          <p:cNvSpPr/>
          <p:nvPr userDrawn="1"/>
        </p:nvSpPr>
        <p:spPr>
          <a:xfrm>
            <a:off x="9923929" y="0"/>
            <a:ext cx="2268071"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3EF3FA-7BAA-94D2-8772-000BC83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6282" y="5506674"/>
            <a:ext cx="1546227" cy="1189082"/>
          </a:xfrm>
          <a:prstGeom prst="rect">
            <a:avLst/>
          </a:prstGeom>
        </p:spPr>
      </p:pic>
      <p:sp>
        <p:nvSpPr>
          <p:cNvPr id="14" name="Text Placeholder 12">
            <a:extLst>
              <a:ext uri="{FF2B5EF4-FFF2-40B4-BE49-F238E27FC236}">
                <a16:creationId xmlns:a16="http://schemas.microsoft.com/office/drawing/2014/main" id="{2ED03B17-BED5-8B85-BF82-C63531BFEF8F}"/>
              </a:ext>
            </a:extLst>
          </p:cNvPr>
          <p:cNvSpPr>
            <a:spLocks noGrp="1"/>
          </p:cNvSpPr>
          <p:nvPr>
            <p:ph type="body" sz="quarter" idx="19" hasCustomPrompt="1"/>
          </p:nvPr>
        </p:nvSpPr>
        <p:spPr>
          <a:xfrm>
            <a:off x="620189" y="725488"/>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5" name="Text Placeholder 12">
            <a:extLst>
              <a:ext uri="{FF2B5EF4-FFF2-40B4-BE49-F238E27FC236}">
                <a16:creationId xmlns:a16="http://schemas.microsoft.com/office/drawing/2014/main" id="{7CF1AFE4-DC11-220D-B564-0F636B434AF9}"/>
              </a:ext>
            </a:extLst>
          </p:cNvPr>
          <p:cNvSpPr>
            <a:spLocks noGrp="1"/>
          </p:cNvSpPr>
          <p:nvPr>
            <p:ph type="body" sz="quarter" idx="20" hasCustomPrompt="1"/>
          </p:nvPr>
        </p:nvSpPr>
        <p:spPr>
          <a:xfrm>
            <a:off x="620188" y="1233020"/>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8" name="Text Placeholder 12">
            <a:extLst>
              <a:ext uri="{FF2B5EF4-FFF2-40B4-BE49-F238E27FC236}">
                <a16:creationId xmlns:a16="http://schemas.microsoft.com/office/drawing/2014/main" id="{3FF00019-22AA-53DE-7366-6A28D4F8A29F}"/>
              </a:ext>
            </a:extLst>
          </p:cNvPr>
          <p:cNvSpPr>
            <a:spLocks noGrp="1"/>
          </p:cNvSpPr>
          <p:nvPr>
            <p:ph type="body" sz="quarter" idx="21" hasCustomPrompt="1"/>
          </p:nvPr>
        </p:nvSpPr>
        <p:spPr>
          <a:xfrm>
            <a:off x="620189" y="2652852"/>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0" name="Text Placeholder 12">
            <a:extLst>
              <a:ext uri="{FF2B5EF4-FFF2-40B4-BE49-F238E27FC236}">
                <a16:creationId xmlns:a16="http://schemas.microsoft.com/office/drawing/2014/main" id="{0A8087E0-AC5D-5FAA-8888-E009C8658058}"/>
              </a:ext>
            </a:extLst>
          </p:cNvPr>
          <p:cNvSpPr>
            <a:spLocks noGrp="1"/>
          </p:cNvSpPr>
          <p:nvPr>
            <p:ph type="body" sz="quarter" idx="22" hasCustomPrompt="1"/>
          </p:nvPr>
        </p:nvSpPr>
        <p:spPr>
          <a:xfrm>
            <a:off x="620188" y="3160384"/>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
        <p:nvSpPr>
          <p:cNvPr id="11" name="Text Placeholder 12">
            <a:extLst>
              <a:ext uri="{FF2B5EF4-FFF2-40B4-BE49-F238E27FC236}">
                <a16:creationId xmlns:a16="http://schemas.microsoft.com/office/drawing/2014/main" id="{0CA03395-B4F3-CBD8-C118-99AE52ACCF69}"/>
              </a:ext>
            </a:extLst>
          </p:cNvPr>
          <p:cNvSpPr>
            <a:spLocks noGrp="1"/>
          </p:cNvSpPr>
          <p:nvPr>
            <p:ph type="body" sz="quarter" idx="23" hasCustomPrompt="1"/>
          </p:nvPr>
        </p:nvSpPr>
        <p:spPr>
          <a:xfrm>
            <a:off x="620189" y="4566713"/>
            <a:ext cx="8545076"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357358DC-0A1D-A51D-2D02-016FBB6AB7CC}"/>
              </a:ext>
            </a:extLst>
          </p:cNvPr>
          <p:cNvSpPr>
            <a:spLocks noGrp="1"/>
          </p:cNvSpPr>
          <p:nvPr>
            <p:ph type="body" sz="quarter" idx="24" hasCustomPrompt="1"/>
          </p:nvPr>
        </p:nvSpPr>
        <p:spPr>
          <a:xfrm>
            <a:off x="620188" y="5074245"/>
            <a:ext cx="8545077" cy="1260782"/>
          </a:xfrm>
        </p:spPr>
        <p:txBody>
          <a:bodyPr>
            <a:normAutofit/>
          </a:bodyPr>
          <a:lstStyle>
            <a:lvl1pPr marL="0" indent="0">
              <a:lnSpc>
                <a:spcPct val="110000"/>
              </a:lnSpc>
              <a:spcAft>
                <a:spcPts val="1200"/>
              </a:spcAft>
              <a:buNone/>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copy text goes in this box</a:t>
            </a:r>
          </a:p>
        </p:txBody>
      </p:sp>
    </p:spTree>
    <p:extLst>
      <p:ext uri="{BB962C8B-B14F-4D97-AF65-F5344CB8AC3E}">
        <p14:creationId xmlns:p14="http://schemas.microsoft.com/office/powerpoint/2010/main" val="7549024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s and Graphics Page 5">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3846640"/>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4354171"/>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8" name="Rectangle 17">
            <a:extLst>
              <a:ext uri="{FF2B5EF4-FFF2-40B4-BE49-F238E27FC236}">
                <a16:creationId xmlns:a16="http://schemas.microsoft.com/office/drawing/2014/main" id="{39925002-55B3-0363-C632-13F15F27D09F}"/>
              </a:ext>
            </a:extLst>
          </p:cNvPr>
          <p:cNvSpPr/>
          <p:nvPr userDrawn="1"/>
        </p:nvSpPr>
        <p:spPr>
          <a:xfrm>
            <a:off x="-8964"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Heading Goes Here</a:t>
            </a:r>
          </a:p>
          <a:p>
            <a:pPr lvl="0"/>
            <a:endParaRPr lang="en-GB" dirty="0"/>
          </a:p>
        </p:txBody>
      </p:sp>
    </p:spTree>
    <p:extLst>
      <p:ext uri="{BB962C8B-B14F-4D97-AF65-F5344CB8AC3E}">
        <p14:creationId xmlns:p14="http://schemas.microsoft.com/office/powerpoint/2010/main" val="261869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Page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3993" t="46991" r="36430" b="15392"/>
          <a:stretch/>
        </p:blipFill>
        <p:spPr>
          <a:xfrm>
            <a:off x="-3" y="0"/>
            <a:ext cx="12192003" cy="6976532"/>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8" name="Picture 7">
            <a:extLst>
              <a:ext uri="{FF2B5EF4-FFF2-40B4-BE49-F238E27FC236}">
                <a16:creationId xmlns:a16="http://schemas.microsoft.com/office/drawing/2014/main" id="{2CE46A12-706E-B1AD-0901-041C0A2ACA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Tree>
    <p:extLst>
      <p:ext uri="{BB962C8B-B14F-4D97-AF65-F5344CB8AC3E}">
        <p14:creationId xmlns:p14="http://schemas.microsoft.com/office/powerpoint/2010/main" val="375396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s and Graphics Page 6">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C2E61ED-AD92-FFD2-3D9C-61804CD3B3C9}"/>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2991926"/>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3499457"/>
            <a:ext cx="4898296"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27" name="Text Placeholder 10">
            <a:extLst>
              <a:ext uri="{FF2B5EF4-FFF2-40B4-BE49-F238E27FC236}">
                <a16:creationId xmlns:a16="http://schemas.microsoft.com/office/drawing/2014/main" id="{D6C60F5C-64F8-C3E0-05B7-0FA8E93BF781}"/>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1F2B5D"/>
                </a:solidFill>
                <a:latin typeface="Roboto Serif 14pt Light" pitchFamily="2" charset="77"/>
                <a:cs typeface="Roboto Serif 14pt Light" pitchFamily="2" charset="77"/>
              </a:defRPr>
            </a:lvl1pPr>
          </a:lstStyle>
          <a:p>
            <a:pPr lvl="0"/>
            <a:r>
              <a:rPr lang="en-GB" dirty="0"/>
              <a:t>Presentation Slide Heading Goes Here</a:t>
            </a:r>
          </a:p>
          <a:p>
            <a:pPr lvl="0"/>
            <a:endParaRPr lang="en-GB" dirty="0"/>
          </a:p>
        </p:txBody>
      </p:sp>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936901"/>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Tree>
    <p:extLst>
      <p:ext uri="{BB962C8B-B14F-4D97-AF65-F5344CB8AC3E}">
        <p14:creationId xmlns:p14="http://schemas.microsoft.com/office/powerpoint/2010/main" val="9483476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s and Graphics Page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40FAB-11D3-914E-8689-109DAB324537}"/>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4" name="Text Placeholder 12">
            <a:extLst>
              <a:ext uri="{FF2B5EF4-FFF2-40B4-BE49-F238E27FC236}">
                <a16:creationId xmlns:a16="http://schemas.microsoft.com/office/drawing/2014/main" id="{61968B98-B2E7-053E-5E9E-D5D25EA3E069}"/>
              </a:ext>
            </a:extLst>
          </p:cNvPr>
          <p:cNvSpPr>
            <a:spLocks noGrp="1"/>
          </p:cNvSpPr>
          <p:nvPr>
            <p:ph type="body" sz="quarter" idx="25" hasCustomPrompt="1"/>
          </p:nvPr>
        </p:nvSpPr>
        <p:spPr>
          <a:xfrm>
            <a:off x="620189" y="725488"/>
            <a:ext cx="489829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6" name="Text Placeholder 12">
            <a:extLst>
              <a:ext uri="{FF2B5EF4-FFF2-40B4-BE49-F238E27FC236}">
                <a16:creationId xmlns:a16="http://schemas.microsoft.com/office/drawing/2014/main" id="{742C464F-BF97-867D-500E-0F87C0D72DCC}"/>
              </a:ext>
            </a:extLst>
          </p:cNvPr>
          <p:cNvSpPr>
            <a:spLocks noGrp="1"/>
          </p:cNvSpPr>
          <p:nvPr>
            <p:ph type="body" sz="quarter" idx="26" hasCustomPrompt="1"/>
          </p:nvPr>
        </p:nvSpPr>
        <p:spPr>
          <a:xfrm>
            <a:off x="620189" y="1233019"/>
            <a:ext cx="4898296" cy="489949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716190" y="725488"/>
            <a:ext cx="4634562" cy="363922"/>
          </a:xfrm>
        </p:spPr>
        <p:txBody>
          <a:bodyPr>
            <a:noAutofit/>
          </a:bodyPr>
          <a:lstStyle>
            <a:lvl1pPr marL="0" indent="0">
              <a:lnSpc>
                <a:spcPct val="120000"/>
              </a:lnSpc>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2">
            <a:extLst>
              <a:ext uri="{FF2B5EF4-FFF2-40B4-BE49-F238E27FC236}">
                <a16:creationId xmlns:a16="http://schemas.microsoft.com/office/drawing/2014/main" id="{C121589C-D09F-C42C-94C7-0514CAF17857}"/>
              </a:ext>
            </a:extLst>
          </p:cNvPr>
          <p:cNvSpPr>
            <a:spLocks noGrp="1"/>
          </p:cNvSpPr>
          <p:nvPr>
            <p:ph type="body" sz="quarter" idx="24" hasCustomPrompt="1"/>
          </p:nvPr>
        </p:nvSpPr>
        <p:spPr>
          <a:xfrm>
            <a:off x="6716189" y="1233019"/>
            <a:ext cx="4634563" cy="1630573"/>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chemeClr val="bg1"/>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pic>
        <p:nvPicPr>
          <p:cNvPr id="14" name="Picture 13">
            <a:extLst>
              <a:ext uri="{FF2B5EF4-FFF2-40B4-BE49-F238E27FC236}">
                <a16:creationId xmlns:a16="http://schemas.microsoft.com/office/drawing/2014/main" id="{DFC01947-13F2-E4A3-C4A5-63BEF81AD9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
        <p:nvSpPr>
          <p:cNvPr id="12" name="Text Placeholder 12">
            <a:extLst>
              <a:ext uri="{FF2B5EF4-FFF2-40B4-BE49-F238E27FC236}">
                <a16:creationId xmlns:a16="http://schemas.microsoft.com/office/drawing/2014/main" id="{DF84F9AA-A4EC-0E91-5793-2DB427A0627D}"/>
              </a:ext>
            </a:extLst>
          </p:cNvPr>
          <p:cNvSpPr>
            <a:spLocks noGrp="1"/>
          </p:cNvSpPr>
          <p:nvPr>
            <p:ph type="body" sz="quarter" idx="27" hasCustomPrompt="1"/>
          </p:nvPr>
        </p:nvSpPr>
        <p:spPr>
          <a:xfrm>
            <a:off x="6716190" y="4041712"/>
            <a:ext cx="4634562"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3" name="Text Placeholder 12">
            <a:extLst>
              <a:ext uri="{FF2B5EF4-FFF2-40B4-BE49-F238E27FC236}">
                <a16:creationId xmlns:a16="http://schemas.microsoft.com/office/drawing/2014/main" id="{203EC9F9-3946-EFC8-5DA6-64A5520B6B7F}"/>
              </a:ext>
            </a:extLst>
          </p:cNvPr>
          <p:cNvSpPr>
            <a:spLocks noGrp="1"/>
          </p:cNvSpPr>
          <p:nvPr>
            <p:ph type="body" sz="quarter" idx="28" hasCustomPrompt="1"/>
          </p:nvPr>
        </p:nvSpPr>
        <p:spPr>
          <a:xfrm>
            <a:off x="6716189" y="4549243"/>
            <a:ext cx="4634563" cy="1583269"/>
          </a:xfrm>
        </p:spPr>
        <p:txBody>
          <a:bodyPr>
            <a:normAutofit/>
          </a:bodyPr>
          <a:lstStyle>
            <a:lvl1pPr marL="0" marR="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sz="2800" b="0" i="0">
                <a:solidFill>
                  <a:srgbClr val="1F2B5D"/>
                </a:solidFill>
                <a:latin typeface="Roboto Serif 14pt Light" pitchFamily="2" charset="77"/>
                <a:ea typeface="Roboto" panose="02000000000000000000" pitchFamily="2" charset="0"/>
                <a:cs typeface="Roboto Serif 14pt Light" pitchFamily="2" charset="77"/>
              </a:defRPr>
            </a:lvl1pPr>
          </a:lstStyle>
          <a:p>
            <a:pPr marL="0" marR="0" lvl="0" indent="0" algn="l" defTabSz="914400" rtl="0" eaLnBrk="1" fontAlgn="auto" latinLnBrk="0" hangingPunct="1">
              <a:lnSpc>
                <a:spcPct val="110000"/>
              </a:lnSpc>
              <a:spcBef>
                <a:spcPts val="1000"/>
              </a:spcBef>
              <a:spcAft>
                <a:spcPts val="1200"/>
              </a:spcAft>
              <a:buClrTx/>
              <a:buSzTx/>
              <a:buFont typeface="Arial" panose="020B0604020202020204" pitchFamily="34" charset="0"/>
              <a:buNone/>
              <a:tabLst/>
              <a:defRPr/>
            </a:pPr>
            <a:r>
              <a:rPr lang="en-GB" dirty="0"/>
              <a:t>Body copy text goes in this box</a:t>
            </a:r>
          </a:p>
          <a:p>
            <a:pPr lvl="0"/>
            <a:endParaRPr lang="en-GB" dirty="0"/>
          </a:p>
        </p:txBody>
      </p:sp>
    </p:spTree>
    <p:extLst>
      <p:ext uri="{BB962C8B-B14F-4D97-AF65-F5344CB8AC3E}">
        <p14:creationId xmlns:p14="http://schemas.microsoft.com/office/powerpoint/2010/main" val="21004057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tatistic Slide 1 Re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A59682-948F-8DA1-D55E-168143C2F7FC}"/>
              </a:ext>
            </a:extLst>
          </p:cNvPr>
          <p:cNvSpPr/>
          <p:nvPr userDrawn="1"/>
        </p:nvSpPr>
        <p:spPr>
          <a:xfrm>
            <a:off x="0" y="0"/>
            <a:ext cx="6095997" cy="6858000"/>
          </a:xfrm>
          <a:prstGeom prst="rect">
            <a:avLst/>
          </a:prstGeom>
          <a:solidFill>
            <a:srgbClr val="F3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6095997" y="0"/>
            <a:ext cx="6087037" cy="3429000"/>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6095999" y="3429000"/>
            <a:ext cx="6096000" cy="3429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1" name="Text Placeholder 12">
            <a:extLst>
              <a:ext uri="{FF2B5EF4-FFF2-40B4-BE49-F238E27FC236}">
                <a16:creationId xmlns:a16="http://schemas.microsoft.com/office/drawing/2014/main" id="{732E87FD-80E4-0118-55B5-4B9D3CD44A93}"/>
              </a:ext>
            </a:extLst>
          </p:cNvPr>
          <p:cNvSpPr>
            <a:spLocks noGrp="1"/>
          </p:cNvSpPr>
          <p:nvPr>
            <p:ph type="body" sz="quarter" idx="32" hasCustomPrompt="1"/>
          </p:nvPr>
        </p:nvSpPr>
        <p:spPr>
          <a:xfrm>
            <a:off x="634518" y="5291206"/>
            <a:ext cx="4898295" cy="363922"/>
          </a:xfrm>
        </p:spPr>
        <p:txBody>
          <a:bodyPr>
            <a:noAutofit/>
          </a:bodyPr>
          <a:lstStyle>
            <a:lvl1pPr marL="0" indent="0">
              <a:lnSpc>
                <a:spcPct val="120000"/>
              </a:lnSpc>
              <a:buNone/>
              <a:defRPr sz="20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2" name="Text Placeholder 10">
            <a:extLst>
              <a:ext uri="{FF2B5EF4-FFF2-40B4-BE49-F238E27FC236}">
                <a16:creationId xmlns:a16="http://schemas.microsoft.com/office/drawing/2014/main" id="{D1120C23-B175-EC09-66A8-A576821320B8}"/>
              </a:ext>
            </a:extLst>
          </p:cNvPr>
          <p:cNvSpPr>
            <a:spLocks noGrp="1"/>
          </p:cNvSpPr>
          <p:nvPr>
            <p:ph type="body" sz="quarter" idx="33" hasCustomPrompt="1"/>
          </p:nvPr>
        </p:nvSpPr>
        <p:spPr>
          <a:xfrm>
            <a:off x="522220" y="3338059"/>
            <a:ext cx="5012515" cy="1930626"/>
          </a:xfrm>
        </p:spPr>
        <p:txBody>
          <a:bodyPr>
            <a:normAutofit/>
          </a:bodyPr>
          <a:lstStyle>
            <a:lvl1pPr marL="0" indent="0">
              <a:lnSpc>
                <a:spcPct val="100000"/>
              </a:lnSpc>
              <a:buNone/>
              <a:defRPr sz="14000" b="0" i="0" spc="-300">
                <a:solidFill>
                  <a:srgbClr val="EF435E"/>
                </a:solidFill>
                <a:latin typeface="Roboto Serif 14pt Light" pitchFamily="2" charset="77"/>
                <a:cs typeface="Roboto Serif 14pt Light" pitchFamily="2" charset="77"/>
              </a:defRPr>
            </a:lvl1pPr>
          </a:lstStyle>
          <a:p>
            <a:pPr lvl="0"/>
            <a:r>
              <a:rPr lang="en-GB" dirty="0"/>
              <a:t>00%</a:t>
            </a:r>
          </a:p>
        </p:txBody>
      </p:sp>
      <p:sp>
        <p:nvSpPr>
          <p:cNvPr id="23" name="Text Placeholder 10">
            <a:extLst>
              <a:ext uri="{FF2B5EF4-FFF2-40B4-BE49-F238E27FC236}">
                <a16:creationId xmlns:a16="http://schemas.microsoft.com/office/drawing/2014/main" id="{9FDE9EE6-7462-33CC-CEF0-E0379F2B89B5}"/>
              </a:ext>
            </a:extLst>
          </p:cNvPr>
          <p:cNvSpPr>
            <a:spLocks noGrp="1"/>
          </p:cNvSpPr>
          <p:nvPr>
            <p:ph type="body" sz="quarter" idx="10" hasCustomPrompt="1"/>
          </p:nvPr>
        </p:nvSpPr>
        <p:spPr>
          <a:xfrm>
            <a:off x="620189" y="725488"/>
            <a:ext cx="5012515" cy="2136584"/>
          </a:xfrm>
        </p:spPr>
        <p:txBody>
          <a:bodyPr>
            <a:normAutofit/>
          </a:bodyPr>
          <a:lstStyle>
            <a:lvl1pPr marL="0" indent="0">
              <a:lnSpc>
                <a:spcPct val="100000"/>
              </a:lnSpc>
              <a:buNone/>
              <a:defRPr sz="4400" b="0" i="0">
                <a:solidFill>
                  <a:srgbClr val="EF435E"/>
                </a:solidFill>
                <a:latin typeface="Roboto Serif 14pt Light" pitchFamily="2" charset="77"/>
                <a:cs typeface="Roboto Serif 14pt Light" pitchFamily="2" charset="77"/>
              </a:defRPr>
            </a:lvl1pPr>
          </a:lstStyle>
          <a:p>
            <a:pPr lvl="0"/>
            <a:r>
              <a:rPr lang="en-GB" dirty="0"/>
              <a:t>Presentation Slide Heading Goes Here</a:t>
            </a:r>
          </a:p>
          <a:p>
            <a:pPr lvl="0"/>
            <a:endParaRPr lang="en-GB" dirty="0"/>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6716189" y="366258"/>
            <a:ext cx="5012515" cy="1930626"/>
          </a:xfrm>
        </p:spPr>
        <p:txBody>
          <a:bodyPr>
            <a:normAutofit/>
          </a:bodyPr>
          <a:lstStyle>
            <a:lvl1pPr marL="0" indent="0">
              <a:lnSpc>
                <a:spcPct val="100000"/>
              </a:lnSpc>
              <a:buNone/>
              <a:defRPr sz="14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28" name="Text Placeholder 12">
            <a:extLst>
              <a:ext uri="{FF2B5EF4-FFF2-40B4-BE49-F238E27FC236}">
                <a16:creationId xmlns:a16="http://schemas.microsoft.com/office/drawing/2014/main" id="{01962D84-3424-EB4A-2880-3B4C9C34EA75}"/>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9" name="Text Placeholder 10">
            <a:extLst>
              <a:ext uri="{FF2B5EF4-FFF2-40B4-BE49-F238E27FC236}">
                <a16:creationId xmlns:a16="http://schemas.microsoft.com/office/drawing/2014/main" id="{1E7CB5D5-D5D6-C7ED-37A8-E2F36AAB331C}"/>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EF435E"/>
                </a:solidFill>
                <a:latin typeface="Roboto Serif 14pt Light" pitchFamily="2" charset="77"/>
                <a:cs typeface="Roboto Serif 14pt Light" pitchFamily="2" charset="77"/>
              </a:defRPr>
            </a:lvl1pPr>
          </a:lstStyle>
          <a:p>
            <a:pPr lvl="0"/>
            <a:r>
              <a:rPr lang="en-GB" dirty="0"/>
              <a:t>00%</a:t>
            </a:r>
          </a:p>
        </p:txBody>
      </p:sp>
      <p:pic>
        <p:nvPicPr>
          <p:cNvPr id="13" name="Picture 12">
            <a:extLst>
              <a:ext uri="{FF2B5EF4-FFF2-40B4-BE49-F238E27FC236}">
                <a16:creationId xmlns:a16="http://schemas.microsoft.com/office/drawing/2014/main" id="{F0667662-7D78-719F-2AC6-E88E878A18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20536879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tatistic Slide 2 Re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71D7EA3-3DDA-9ECB-D844-56CA8E65110E}"/>
              </a:ext>
            </a:extLst>
          </p:cNvPr>
          <p:cNvSpPr/>
          <p:nvPr userDrawn="1"/>
        </p:nvSpPr>
        <p:spPr>
          <a:xfrm>
            <a:off x="6096000" y="3429000"/>
            <a:ext cx="6096000" cy="3429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0" y="3429000"/>
            <a:ext cx="6096000" cy="3429000"/>
          </a:xfrm>
          <a:prstGeom prst="rect">
            <a:avLst/>
          </a:prstGeom>
          <a:solidFill>
            <a:srgbClr val="EA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1"/>
              </a:solidFill>
            </a:endParaRPr>
          </a:p>
        </p:txBody>
      </p:sp>
      <p:sp>
        <p:nvSpPr>
          <p:cNvPr id="17" name="Rectangle 16">
            <a:extLst>
              <a:ext uri="{FF2B5EF4-FFF2-40B4-BE49-F238E27FC236}">
                <a16:creationId xmlns:a16="http://schemas.microsoft.com/office/drawing/2014/main" id="{79AAA9BE-793D-D330-E855-9DA0874595F4}"/>
              </a:ext>
            </a:extLst>
          </p:cNvPr>
          <p:cNvSpPr/>
          <p:nvPr userDrawn="1"/>
        </p:nvSpPr>
        <p:spPr>
          <a:xfrm>
            <a:off x="6096000" y="0"/>
            <a:ext cx="6096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5" name="Text Placeholder 12">
            <a:extLst>
              <a:ext uri="{FF2B5EF4-FFF2-40B4-BE49-F238E27FC236}">
                <a16:creationId xmlns:a16="http://schemas.microsoft.com/office/drawing/2014/main" id="{6579289D-BED2-68F5-3654-4E13DB964C36}"/>
              </a:ext>
            </a:extLst>
          </p:cNvPr>
          <p:cNvSpPr>
            <a:spLocks noGrp="1"/>
          </p:cNvSpPr>
          <p:nvPr>
            <p:ph type="body" sz="quarter" idx="23" hasCustomPrompt="1"/>
          </p:nvPr>
        </p:nvSpPr>
        <p:spPr>
          <a:xfrm>
            <a:off x="6828487" y="2319405"/>
            <a:ext cx="4898295" cy="363922"/>
          </a:xfrm>
        </p:spPr>
        <p:txBody>
          <a:bodyPr>
            <a:noAutofit/>
          </a:bodyPr>
          <a:lstStyle>
            <a:lvl1pPr marL="0" indent="0">
              <a:lnSpc>
                <a:spcPct val="120000"/>
              </a:lnSpc>
              <a:buNone/>
              <a:defRPr sz="20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8" name="Rectangle 17">
            <a:extLst>
              <a:ext uri="{FF2B5EF4-FFF2-40B4-BE49-F238E27FC236}">
                <a16:creationId xmlns:a16="http://schemas.microsoft.com/office/drawing/2014/main" id="{39925002-55B3-0363-C632-13F15F27D09F}"/>
              </a:ext>
            </a:extLst>
          </p:cNvPr>
          <p:cNvSpPr/>
          <p:nvPr userDrawn="1"/>
        </p:nvSpPr>
        <p:spPr>
          <a:xfrm>
            <a:off x="1922" y="0"/>
            <a:ext cx="6096000" cy="3429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3" name="Text Placeholder 10">
            <a:extLst>
              <a:ext uri="{FF2B5EF4-FFF2-40B4-BE49-F238E27FC236}">
                <a16:creationId xmlns:a16="http://schemas.microsoft.com/office/drawing/2014/main" id="{98B1A362-37D8-0E7C-F61B-CD56F4411E75}"/>
              </a:ext>
            </a:extLst>
          </p:cNvPr>
          <p:cNvSpPr>
            <a:spLocks noGrp="1"/>
          </p:cNvSpPr>
          <p:nvPr>
            <p:ph type="body" sz="quarter" idx="27" hasCustomPrompt="1"/>
          </p:nvPr>
        </p:nvSpPr>
        <p:spPr>
          <a:xfrm>
            <a:off x="6716189" y="366258"/>
            <a:ext cx="5012515" cy="1930626"/>
          </a:xfrm>
        </p:spPr>
        <p:txBody>
          <a:bodyPr>
            <a:normAutofit/>
          </a:bodyPr>
          <a:lstStyle>
            <a:lvl1pPr marL="0" indent="0">
              <a:lnSpc>
                <a:spcPct val="100000"/>
              </a:lnSpc>
              <a:buNone/>
              <a:defRPr sz="14000" b="0" i="0" spc="-300">
                <a:solidFill>
                  <a:srgbClr val="EF435E"/>
                </a:solidFill>
                <a:latin typeface="Roboto Serif 14pt Light" pitchFamily="2" charset="77"/>
                <a:cs typeface="Roboto Serif 14pt Light" pitchFamily="2" charset="77"/>
              </a:defRPr>
            </a:lvl1pPr>
          </a:lstStyle>
          <a:p>
            <a:pPr lvl="0"/>
            <a:r>
              <a:rPr lang="en-GB" dirty="0"/>
              <a:t>00%</a:t>
            </a:r>
          </a:p>
        </p:txBody>
      </p:sp>
      <p:sp>
        <p:nvSpPr>
          <p:cNvPr id="14" name="Text Placeholder 12">
            <a:extLst>
              <a:ext uri="{FF2B5EF4-FFF2-40B4-BE49-F238E27FC236}">
                <a16:creationId xmlns:a16="http://schemas.microsoft.com/office/drawing/2014/main" id="{188A4D8E-5C7E-570C-8769-68CADA618D98}"/>
              </a:ext>
            </a:extLst>
          </p:cNvPr>
          <p:cNvSpPr>
            <a:spLocks noGrp="1"/>
          </p:cNvSpPr>
          <p:nvPr>
            <p:ph type="body" sz="quarter" idx="28" hasCustomPrompt="1"/>
          </p:nvPr>
        </p:nvSpPr>
        <p:spPr>
          <a:xfrm>
            <a:off x="6828487" y="5291206"/>
            <a:ext cx="4898295" cy="363922"/>
          </a:xfrm>
        </p:spPr>
        <p:txBody>
          <a:bodyPr>
            <a:noAutofit/>
          </a:bodyPr>
          <a:lstStyle>
            <a:lvl1pPr marL="0" indent="0">
              <a:lnSpc>
                <a:spcPct val="120000"/>
              </a:lnSpc>
              <a:buNone/>
              <a:defRPr sz="20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0" name="Text Placeholder 10">
            <a:extLst>
              <a:ext uri="{FF2B5EF4-FFF2-40B4-BE49-F238E27FC236}">
                <a16:creationId xmlns:a16="http://schemas.microsoft.com/office/drawing/2014/main" id="{1A748289-2643-CB63-970B-341B34D070B5}"/>
              </a:ext>
            </a:extLst>
          </p:cNvPr>
          <p:cNvSpPr>
            <a:spLocks noGrp="1"/>
          </p:cNvSpPr>
          <p:nvPr>
            <p:ph type="body" sz="quarter" idx="29" hasCustomPrompt="1"/>
          </p:nvPr>
        </p:nvSpPr>
        <p:spPr>
          <a:xfrm>
            <a:off x="6716189" y="3338059"/>
            <a:ext cx="5012515" cy="1930626"/>
          </a:xfrm>
        </p:spPr>
        <p:txBody>
          <a:bodyPr>
            <a:normAutofit/>
          </a:bodyPr>
          <a:lstStyle>
            <a:lvl1pPr marL="0" indent="0">
              <a:lnSpc>
                <a:spcPct val="100000"/>
              </a:lnSpc>
              <a:buNone/>
              <a:defRPr sz="14000" b="0" i="0" spc="-300">
                <a:solidFill>
                  <a:srgbClr val="EF435E"/>
                </a:solidFill>
                <a:latin typeface="Roboto Serif 14pt Light" pitchFamily="2" charset="77"/>
                <a:cs typeface="Roboto Serif 14pt Light" pitchFamily="2" charset="77"/>
              </a:defRPr>
            </a:lvl1pPr>
          </a:lstStyle>
          <a:p>
            <a:pPr lvl="0"/>
            <a:r>
              <a:rPr lang="en-GB" dirty="0"/>
              <a:t>00%</a:t>
            </a:r>
          </a:p>
        </p:txBody>
      </p:sp>
      <p:sp>
        <p:nvSpPr>
          <p:cNvPr id="21" name="Text Placeholder 12">
            <a:extLst>
              <a:ext uri="{FF2B5EF4-FFF2-40B4-BE49-F238E27FC236}">
                <a16:creationId xmlns:a16="http://schemas.microsoft.com/office/drawing/2014/main" id="{8348E1EB-6731-862F-49AD-FD36210CD18D}"/>
              </a:ext>
            </a:extLst>
          </p:cNvPr>
          <p:cNvSpPr>
            <a:spLocks noGrp="1"/>
          </p:cNvSpPr>
          <p:nvPr>
            <p:ph type="body" sz="quarter" idx="30" hasCustomPrompt="1"/>
          </p:nvPr>
        </p:nvSpPr>
        <p:spPr>
          <a:xfrm>
            <a:off x="623630" y="2319405"/>
            <a:ext cx="4898295" cy="363922"/>
          </a:xfrm>
        </p:spPr>
        <p:txBody>
          <a:bodyPr>
            <a:noAutofit/>
          </a:bodyPr>
          <a:lstStyle>
            <a:lvl1pPr marL="0" indent="0">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2" name="Text Placeholder 10">
            <a:extLst>
              <a:ext uri="{FF2B5EF4-FFF2-40B4-BE49-F238E27FC236}">
                <a16:creationId xmlns:a16="http://schemas.microsoft.com/office/drawing/2014/main" id="{CF6E0D22-6B09-559E-E785-23BB0C820D5C}"/>
              </a:ext>
            </a:extLst>
          </p:cNvPr>
          <p:cNvSpPr>
            <a:spLocks noGrp="1"/>
          </p:cNvSpPr>
          <p:nvPr>
            <p:ph type="body" sz="quarter" idx="31" hasCustomPrompt="1"/>
          </p:nvPr>
        </p:nvSpPr>
        <p:spPr>
          <a:xfrm>
            <a:off x="511332" y="366258"/>
            <a:ext cx="5012515" cy="1930626"/>
          </a:xfrm>
        </p:spPr>
        <p:txBody>
          <a:bodyPr>
            <a:normAutofit/>
          </a:bodyPr>
          <a:lstStyle>
            <a:lvl1pPr marL="0" indent="0">
              <a:lnSpc>
                <a:spcPct val="100000"/>
              </a:lnSpc>
              <a:buNone/>
              <a:defRPr sz="14000" b="0" i="0" spc="-300">
                <a:solidFill>
                  <a:schemeClr val="bg1"/>
                </a:solidFill>
                <a:latin typeface="Roboto Serif 14pt Light" pitchFamily="2" charset="77"/>
                <a:cs typeface="Roboto Serif 14pt Light" pitchFamily="2" charset="77"/>
              </a:defRPr>
            </a:lvl1pPr>
          </a:lstStyle>
          <a:p>
            <a:pPr lvl="0"/>
            <a:r>
              <a:rPr lang="en-GB" dirty="0"/>
              <a:t>00%</a:t>
            </a:r>
          </a:p>
        </p:txBody>
      </p:sp>
      <p:sp>
        <p:nvSpPr>
          <p:cNvPr id="23" name="Text Placeholder 12">
            <a:extLst>
              <a:ext uri="{FF2B5EF4-FFF2-40B4-BE49-F238E27FC236}">
                <a16:creationId xmlns:a16="http://schemas.microsoft.com/office/drawing/2014/main" id="{58C0743D-2126-C450-072E-4F2B1297C7CB}"/>
              </a:ext>
            </a:extLst>
          </p:cNvPr>
          <p:cNvSpPr>
            <a:spLocks noGrp="1"/>
          </p:cNvSpPr>
          <p:nvPr>
            <p:ph type="body" sz="quarter" idx="32" hasCustomPrompt="1"/>
          </p:nvPr>
        </p:nvSpPr>
        <p:spPr>
          <a:xfrm>
            <a:off x="612746" y="5291206"/>
            <a:ext cx="4898295" cy="363922"/>
          </a:xfrm>
        </p:spPr>
        <p:txBody>
          <a:bodyPr>
            <a:noAutofit/>
          </a:bodyPr>
          <a:lstStyle>
            <a:lvl1pPr marL="0" indent="0">
              <a:lnSpc>
                <a:spcPct val="120000"/>
              </a:lnSpc>
              <a:buNone/>
              <a:defRPr sz="20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5" name="Text Placeholder 10">
            <a:extLst>
              <a:ext uri="{FF2B5EF4-FFF2-40B4-BE49-F238E27FC236}">
                <a16:creationId xmlns:a16="http://schemas.microsoft.com/office/drawing/2014/main" id="{56581917-81D1-C5E5-0B3D-0CA94A49F277}"/>
              </a:ext>
            </a:extLst>
          </p:cNvPr>
          <p:cNvSpPr>
            <a:spLocks noGrp="1"/>
          </p:cNvSpPr>
          <p:nvPr>
            <p:ph type="body" sz="quarter" idx="33" hasCustomPrompt="1"/>
          </p:nvPr>
        </p:nvSpPr>
        <p:spPr>
          <a:xfrm>
            <a:off x="500448" y="3338059"/>
            <a:ext cx="5012515" cy="1930626"/>
          </a:xfrm>
        </p:spPr>
        <p:txBody>
          <a:bodyPr>
            <a:normAutofit/>
          </a:bodyPr>
          <a:lstStyle>
            <a:lvl1pPr marL="0" indent="0">
              <a:lnSpc>
                <a:spcPct val="100000"/>
              </a:lnSpc>
              <a:buNone/>
              <a:defRPr sz="14000" b="0" i="0" spc="-300">
                <a:solidFill>
                  <a:srgbClr val="EF435E"/>
                </a:solidFill>
                <a:latin typeface="Roboto Serif 14pt Light" pitchFamily="2" charset="77"/>
                <a:cs typeface="Roboto Serif 14pt Light" pitchFamily="2" charset="77"/>
              </a:defRPr>
            </a:lvl1pPr>
          </a:lstStyle>
          <a:p>
            <a:pPr lvl="0"/>
            <a:r>
              <a:rPr lang="en-GB" dirty="0"/>
              <a:t>00%</a:t>
            </a:r>
          </a:p>
        </p:txBody>
      </p:sp>
      <p:pic>
        <p:nvPicPr>
          <p:cNvPr id="16" name="Picture 15">
            <a:extLst>
              <a:ext uri="{FF2B5EF4-FFF2-40B4-BE49-F238E27FC236}">
                <a16:creationId xmlns:a16="http://schemas.microsoft.com/office/drawing/2014/main" id="{292F1B70-A8A6-4982-35AA-A48015A08C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13857843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atistic Slide 3 Re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2D531B-F9FA-6DB6-1B59-4A7B4402E09F}"/>
              </a:ext>
            </a:extLst>
          </p:cNvPr>
          <p:cNvSpPr/>
          <p:nvPr userDrawn="1"/>
        </p:nvSpPr>
        <p:spPr>
          <a:xfrm>
            <a:off x="4176970" y="0"/>
            <a:ext cx="4205031" cy="6857999"/>
          </a:xfrm>
          <a:prstGeom prst="rect">
            <a:avLst/>
          </a:prstGeom>
          <a:solidFill>
            <a:srgbClr val="85D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32" name="Rectangle 31">
            <a:extLst>
              <a:ext uri="{FF2B5EF4-FFF2-40B4-BE49-F238E27FC236}">
                <a16:creationId xmlns:a16="http://schemas.microsoft.com/office/drawing/2014/main" id="{D71D7EA3-3DDA-9ECB-D844-56CA8E65110E}"/>
              </a:ext>
            </a:extLst>
          </p:cNvPr>
          <p:cNvSpPr/>
          <p:nvPr userDrawn="1"/>
        </p:nvSpPr>
        <p:spPr>
          <a:xfrm>
            <a:off x="-21008" y="1"/>
            <a:ext cx="4197978" cy="6857999"/>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19" name="Rectangle 18">
            <a:extLst>
              <a:ext uri="{FF2B5EF4-FFF2-40B4-BE49-F238E27FC236}">
                <a16:creationId xmlns:a16="http://schemas.microsoft.com/office/drawing/2014/main" id="{7A01FFE7-5C5C-AA7F-055B-E2897BEFFAD6}"/>
              </a:ext>
            </a:extLst>
          </p:cNvPr>
          <p:cNvSpPr/>
          <p:nvPr userDrawn="1"/>
        </p:nvSpPr>
        <p:spPr>
          <a:xfrm>
            <a:off x="8371114" y="0"/>
            <a:ext cx="3831772"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5" name="Text Placeholder 12">
            <a:extLst>
              <a:ext uri="{FF2B5EF4-FFF2-40B4-BE49-F238E27FC236}">
                <a16:creationId xmlns:a16="http://schemas.microsoft.com/office/drawing/2014/main" id="{1D75241F-74A0-929F-D8B5-F4DBBCACDF96}"/>
              </a:ext>
            </a:extLst>
          </p:cNvPr>
          <p:cNvSpPr>
            <a:spLocks noGrp="1"/>
          </p:cNvSpPr>
          <p:nvPr>
            <p:ph type="body" sz="quarter" idx="23" hasCustomPrompt="1"/>
          </p:nvPr>
        </p:nvSpPr>
        <p:spPr>
          <a:xfrm>
            <a:off x="4560817" y="1753346"/>
            <a:ext cx="3454215" cy="363922"/>
          </a:xfrm>
        </p:spPr>
        <p:txBody>
          <a:bodyPr>
            <a:noAutofit/>
          </a:bodyPr>
          <a:lstStyle>
            <a:lvl1pPr marL="0" indent="0" algn="ctr">
              <a:lnSpc>
                <a:spcPct val="120000"/>
              </a:lnSpc>
              <a:buNone/>
              <a:defRPr sz="20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7" name="Text Placeholder 10">
            <a:extLst>
              <a:ext uri="{FF2B5EF4-FFF2-40B4-BE49-F238E27FC236}">
                <a16:creationId xmlns:a16="http://schemas.microsoft.com/office/drawing/2014/main" id="{870A8520-1176-8AB2-E7A4-12F99B120527}"/>
              </a:ext>
            </a:extLst>
          </p:cNvPr>
          <p:cNvSpPr>
            <a:spLocks noGrp="1"/>
          </p:cNvSpPr>
          <p:nvPr>
            <p:ph type="body" sz="quarter" idx="34" hasCustomPrompt="1"/>
          </p:nvPr>
        </p:nvSpPr>
        <p:spPr>
          <a:xfrm>
            <a:off x="4560817" y="377519"/>
            <a:ext cx="3421557" cy="1473052"/>
          </a:xfrm>
        </p:spPr>
        <p:txBody>
          <a:bodyPr>
            <a:normAutofit/>
          </a:bodyPr>
          <a:lstStyle>
            <a:lvl1pPr marL="0" indent="0" algn="ctr">
              <a:lnSpc>
                <a:spcPct val="100000"/>
              </a:lnSpc>
              <a:buNone/>
              <a:defRPr sz="10000" b="0" i="0" spc="-300">
                <a:solidFill>
                  <a:srgbClr val="1F2B5D"/>
                </a:solidFill>
                <a:latin typeface="Roboto Serif 14pt Light" pitchFamily="2" charset="77"/>
                <a:cs typeface="Roboto Serif 14pt Light" pitchFamily="2" charset="77"/>
              </a:defRPr>
            </a:lvl1pPr>
          </a:lstStyle>
          <a:p>
            <a:pPr lvl="0"/>
            <a:r>
              <a:rPr lang="en-GB" dirty="0"/>
              <a:t>00%</a:t>
            </a:r>
          </a:p>
        </p:txBody>
      </p:sp>
      <p:sp>
        <p:nvSpPr>
          <p:cNvPr id="15" name="Text Placeholder 12">
            <a:extLst>
              <a:ext uri="{FF2B5EF4-FFF2-40B4-BE49-F238E27FC236}">
                <a16:creationId xmlns:a16="http://schemas.microsoft.com/office/drawing/2014/main" id="{5AA2B2F1-0BB3-DF24-AB20-8C7EBC430308}"/>
              </a:ext>
            </a:extLst>
          </p:cNvPr>
          <p:cNvSpPr>
            <a:spLocks noGrp="1"/>
          </p:cNvSpPr>
          <p:nvPr>
            <p:ph type="body" sz="quarter" idx="35" hasCustomPrompt="1"/>
          </p:nvPr>
        </p:nvSpPr>
        <p:spPr>
          <a:xfrm>
            <a:off x="8653846" y="1753346"/>
            <a:ext cx="3454215" cy="363922"/>
          </a:xfrm>
        </p:spPr>
        <p:txBody>
          <a:bodyPr>
            <a:noAutofit/>
          </a:bodyPr>
          <a:lstStyle>
            <a:lvl1pPr marL="0" indent="0" algn="ctr">
              <a:lnSpc>
                <a:spcPct val="120000"/>
              </a:lnSpc>
              <a:buNone/>
              <a:defRPr sz="2000" b="1" i="0">
                <a:solidFill>
                  <a:srgbClr val="EF435E"/>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16" name="Text Placeholder 10">
            <a:extLst>
              <a:ext uri="{FF2B5EF4-FFF2-40B4-BE49-F238E27FC236}">
                <a16:creationId xmlns:a16="http://schemas.microsoft.com/office/drawing/2014/main" id="{A57DD0B4-87CE-ACD7-98CA-9B9C00E0703C}"/>
              </a:ext>
            </a:extLst>
          </p:cNvPr>
          <p:cNvSpPr>
            <a:spLocks noGrp="1"/>
          </p:cNvSpPr>
          <p:nvPr>
            <p:ph type="body" sz="quarter" idx="36" hasCustomPrompt="1"/>
          </p:nvPr>
        </p:nvSpPr>
        <p:spPr>
          <a:xfrm>
            <a:off x="8653846" y="377519"/>
            <a:ext cx="3421557" cy="1473052"/>
          </a:xfrm>
        </p:spPr>
        <p:txBody>
          <a:bodyPr>
            <a:normAutofit/>
          </a:bodyPr>
          <a:lstStyle>
            <a:lvl1pPr marL="0" indent="0" algn="ctr">
              <a:lnSpc>
                <a:spcPct val="100000"/>
              </a:lnSpc>
              <a:buNone/>
              <a:defRPr sz="10000" b="0" i="0" spc="-300">
                <a:solidFill>
                  <a:srgbClr val="EF435E"/>
                </a:solidFill>
                <a:latin typeface="Roboto Serif 14pt Light" pitchFamily="2" charset="77"/>
                <a:cs typeface="Roboto Serif 14pt Light" pitchFamily="2" charset="77"/>
              </a:defRPr>
            </a:lvl1pPr>
          </a:lstStyle>
          <a:p>
            <a:pPr lvl="0"/>
            <a:r>
              <a:rPr lang="en-GB" dirty="0"/>
              <a:t>00%</a:t>
            </a:r>
          </a:p>
        </p:txBody>
      </p:sp>
      <p:sp>
        <p:nvSpPr>
          <p:cNvPr id="17" name="Rectangle 16">
            <a:extLst>
              <a:ext uri="{FF2B5EF4-FFF2-40B4-BE49-F238E27FC236}">
                <a16:creationId xmlns:a16="http://schemas.microsoft.com/office/drawing/2014/main" id="{4DD042E5-FEC3-111C-0B0A-500CB5CD0EF5}"/>
              </a:ext>
            </a:extLst>
          </p:cNvPr>
          <p:cNvSpPr/>
          <p:nvPr userDrawn="1"/>
        </p:nvSpPr>
        <p:spPr>
          <a:xfrm>
            <a:off x="2083424" y="3429000"/>
            <a:ext cx="4187091" cy="3439886"/>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435E"/>
              </a:solidFill>
            </a:endParaRPr>
          </a:p>
        </p:txBody>
      </p:sp>
      <p:sp>
        <p:nvSpPr>
          <p:cNvPr id="20" name="Text Placeholder 12">
            <a:extLst>
              <a:ext uri="{FF2B5EF4-FFF2-40B4-BE49-F238E27FC236}">
                <a16:creationId xmlns:a16="http://schemas.microsoft.com/office/drawing/2014/main" id="{7D6726C0-EDEA-6305-3475-6A2CA8B14677}"/>
              </a:ext>
            </a:extLst>
          </p:cNvPr>
          <p:cNvSpPr>
            <a:spLocks noGrp="1"/>
          </p:cNvSpPr>
          <p:nvPr>
            <p:ph type="body" sz="quarter" idx="37" hasCustomPrompt="1"/>
          </p:nvPr>
        </p:nvSpPr>
        <p:spPr>
          <a:xfrm>
            <a:off x="2460219" y="5040831"/>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
        <p:nvSpPr>
          <p:cNvPr id="24" name="Text Placeholder 10">
            <a:extLst>
              <a:ext uri="{FF2B5EF4-FFF2-40B4-BE49-F238E27FC236}">
                <a16:creationId xmlns:a16="http://schemas.microsoft.com/office/drawing/2014/main" id="{323B6F96-C997-B3DC-108D-2749B314E733}"/>
              </a:ext>
            </a:extLst>
          </p:cNvPr>
          <p:cNvSpPr>
            <a:spLocks noGrp="1"/>
          </p:cNvSpPr>
          <p:nvPr>
            <p:ph type="body" sz="quarter" idx="38" hasCustomPrompt="1"/>
          </p:nvPr>
        </p:nvSpPr>
        <p:spPr>
          <a:xfrm>
            <a:off x="2460219" y="3665004"/>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dirty="0"/>
              <a:t>00%</a:t>
            </a:r>
          </a:p>
        </p:txBody>
      </p:sp>
      <p:sp>
        <p:nvSpPr>
          <p:cNvPr id="26" name="Text Placeholder 12">
            <a:extLst>
              <a:ext uri="{FF2B5EF4-FFF2-40B4-BE49-F238E27FC236}">
                <a16:creationId xmlns:a16="http://schemas.microsoft.com/office/drawing/2014/main" id="{FB2C2BAE-5047-584A-6BE6-DE78A58D13FC}"/>
              </a:ext>
            </a:extLst>
          </p:cNvPr>
          <p:cNvSpPr>
            <a:spLocks noGrp="1"/>
          </p:cNvSpPr>
          <p:nvPr>
            <p:ph type="body" sz="quarter" idx="39" hasCustomPrompt="1"/>
          </p:nvPr>
        </p:nvSpPr>
        <p:spPr>
          <a:xfrm>
            <a:off x="4560817" y="2123460"/>
            <a:ext cx="3454215" cy="891883"/>
          </a:xfrm>
        </p:spPr>
        <p:txBody>
          <a:bodyPr>
            <a:noAutofit/>
          </a:bodyPr>
          <a:lstStyle>
            <a:lvl1pPr marL="0" indent="0" algn="ctr">
              <a:lnSpc>
                <a:spcPct val="120000"/>
              </a:lnSpc>
              <a:buNone/>
              <a:defRPr sz="2000" b="0" i="0">
                <a:solidFill>
                  <a:srgbClr val="1F2B5D"/>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Here</a:t>
            </a:r>
          </a:p>
        </p:txBody>
      </p:sp>
      <p:sp>
        <p:nvSpPr>
          <p:cNvPr id="31" name="Text Placeholder 12">
            <a:extLst>
              <a:ext uri="{FF2B5EF4-FFF2-40B4-BE49-F238E27FC236}">
                <a16:creationId xmlns:a16="http://schemas.microsoft.com/office/drawing/2014/main" id="{70F3114F-C6E4-865B-FEA8-C10CFD8F025B}"/>
              </a:ext>
            </a:extLst>
          </p:cNvPr>
          <p:cNvSpPr>
            <a:spLocks noGrp="1"/>
          </p:cNvSpPr>
          <p:nvPr>
            <p:ph type="body" sz="quarter" idx="40" hasCustomPrompt="1"/>
          </p:nvPr>
        </p:nvSpPr>
        <p:spPr>
          <a:xfrm>
            <a:off x="2460219" y="54000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a:t>
            </a:r>
            <a:r>
              <a:rPr lang="en-GB" dirty="0" err="1"/>
              <a:t>Heret</a:t>
            </a:r>
            <a:endParaRPr lang="en-GB" dirty="0"/>
          </a:p>
        </p:txBody>
      </p:sp>
      <p:sp>
        <p:nvSpPr>
          <p:cNvPr id="33" name="Text Placeholder 12">
            <a:extLst>
              <a:ext uri="{FF2B5EF4-FFF2-40B4-BE49-F238E27FC236}">
                <a16:creationId xmlns:a16="http://schemas.microsoft.com/office/drawing/2014/main" id="{03A7EC53-A4E9-123D-1AA6-4F3A8BE8F8FD}"/>
              </a:ext>
            </a:extLst>
          </p:cNvPr>
          <p:cNvSpPr>
            <a:spLocks noGrp="1"/>
          </p:cNvSpPr>
          <p:nvPr>
            <p:ph type="body" sz="quarter" idx="41" hasCustomPrompt="1"/>
          </p:nvPr>
        </p:nvSpPr>
        <p:spPr>
          <a:xfrm>
            <a:off x="8632075" y="2123460"/>
            <a:ext cx="3454215" cy="891883"/>
          </a:xfrm>
        </p:spPr>
        <p:txBody>
          <a:bodyPr>
            <a:noAutofit/>
          </a:bodyPr>
          <a:lstStyle>
            <a:lvl1pPr marL="0" indent="0" algn="ctr">
              <a:lnSpc>
                <a:spcPct val="120000"/>
              </a:lnSpc>
              <a:buNone/>
              <a:defRPr sz="2000" b="0" i="0">
                <a:solidFill>
                  <a:srgbClr val="EF435E"/>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Here</a:t>
            </a:r>
          </a:p>
        </p:txBody>
      </p:sp>
      <p:sp>
        <p:nvSpPr>
          <p:cNvPr id="34" name="Text Placeholder 10">
            <a:extLst>
              <a:ext uri="{FF2B5EF4-FFF2-40B4-BE49-F238E27FC236}">
                <a16:creationId xmlns:a16="http://schemas.microsoft.com/office/drawing/2014/main" id="{C7E5020B-2717-B6CC-BCE9-1FEFBCB4F7E8}"/>
              </a:ext>
            </a:extLst>
          </p:cNvPr>
          <p:cNvSpPr>
            <a:spLocks noGrp="1"/>
          </p:cNvSpPr>
          <p:nvPr>
            <p:ph type="body" sz="quarter" idx="42" hasCustomPrompt="1"/>
          </p:nvPr>
        </p:nvSpPr>
        <p:spPr>
          <a:xfrm>
            <a:off x="304503" y="377519"/>
            <a:ext cx="3421557" cy="1473052"/>
          </a:xfrm>
        </p:spPr>
        <p:txBody>
          <a:bodyPr>
            <a:normAutofit/>
          </a:bodyPr>
          <a:lstStyle>
            <a:lvl1pPr marL="0" indent="0" algn="ctr">
              <a:lnSpc>
                <a:spcPct val="100000"/>
              </a:lnSpc>
              <a:buNone/>
              <a:defRPr sz="10000" b="0" i="0" spc="-300">
                <a:solidFill>
                  <a:schemeClr val="bg1"/>
                </a:solidFill>
                <a:latin typeface="Roboto Serif 14pt Light" pitchFamily="2" charset="77"/>
                <a:cs typeface="Roboto Serif 14pt Light" pitchFamily="2" charset="77"/>
              </a:defRPr>
            </a:lvl1pPr>
          </a:lstStyle>
          <a:p>
            <a:pPr lvl="0"/>
            <a:r>
              <a:rPr lang="en-GB" dirty="0"/>
              <a:t>00%</a:t>
            </a:r>
          </a:p>
        </p:txBody>
      </p:sp>
      <p:sp>
        <p:nvSpPr>
          <p:cNvPr id="35" name="Text Placeholder 12">
            <a:extLst>
              <a:ext uri="{FF2B5EF4-FFF2-40B4-BE49-F238E27FC236}">
                <a16:creationId xmlns:a16="http://schemas.microsoft.com/office/drawing/2014/main" id="{D1D15563-DE95-88FC-8936-D228076D1823}"/>
              </a:ext>
            </a:extLst>
          </p:cNvPr>
          <p:cNvSpPr>
            <a:spLocks noGrp="1"/>
          </p:cNvSpPr>
          <p:nvPr>
            <p:ph type="body" sz="quarter" idx="43" hasCustomPrompt="1"/>
          </p:nvPr>
        </p:nvSpPr>
        <p:spPr>
          <a:xfrm>
            <a:off x="304503" y="2123460"/>
            <a:ext cx="3454215" cy="891883"/>
          </a:xfrm>
        </p:spPr>
        <p:txBody>
          <a:bodyPr>
            <a:noAutofit/>
          </a:bodyPr>
          <a:lstStyle>
            <a:lvl1pPr marL="0" indent="0" algn="ctr">
              <a:lnSpc>
                <a:spcPct val="120000"/>
              </a:lnSpc>
              <a:buNone/>
              <a:defRPr sz="2000" b="0" i="0">
                <a:solidFill>
                  <a:schemeClr val="bg1"/>
                </a:solidFill>
                <a:latin typeface="Roboto Serif 14pt Light" pitchFamily="2" charset="77"/>
                <a:ea typeface="Roboto" panose="02000000000000000000" pitchFamily="2" charset="0"/>
                <a:cs typeface="Roboto Serif 14pt Light" pitchFamily="2" charset="77"/>
              </a:defRPr>
            </a:lvl1pPr>
          </a:lstStyle>
          <a:p>
            <a:pPr lvl="0"/>
            <a:r>
              <a:rPr lang="en-GB" dirty="0"/>
              <a:t>Body Text Goes Here</a:t>
            </a:r>
          </a:p>
        </p:txBody>
      </p:sp>
      <p:sp>
        <p:nvSpPr>
          <p:cNvPr id="36" name="Text Placeholder 12">
            <a:extLst>
              <a:ext uri="{FF2B5EF4-FFF2-40B4-BE49-F238E27FC236}">
                <a16:creationId xmlns:a16="http://schemas.microsoft.com/office/drawing/2014/main" id="{3939B987-7B98-BC7F-1EF9-10CBBBB79F8D}"/>
              </a:ext>
            </a:extLst>
          </p:cNvPr>
          <p:cNvSpPr>
            <a:spLocks noGrp="1"/>
          </p:cNvSpPr>
          <p:nvPr>
            <p:ph type="body" sz="quarter" idx="44" hasCustomPrompt="1"/>
          </p:nvPr>
        </p:nvSpPr>
        <p:spPr>
          <a:xfrm>
            <a:off x="293617" y="1753346"/>
            <a:ext cx="3454215" cy="363922"/>
          </a:xfrm>
        </p:spPr>
        <p:txBody>
          <a:bodyPr>
            <a:noAutofit/>
          </a:bodyPr>
          <a:lstStyle>
            <a:lvl1pPr marL="0" indent="0" algn="ctr">
              <a:lnSpc>
                <a:spcPct val="120000"/>
              </a:lnSpc>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pic>
        <p:nvPicPr>
          <p:cNvPr id="21" name="Picture 20">
            <a:extLst>
              <a:ext uri="{FF2B5EF4-FFF2-40B4-BE49-F238E27FC236}">
                <a16:creationId xmlns:a16="http://schemas.microsoft.com/office/drawing/2014/main" id="{F32AD522-EB04-05FE-F4AC-72E652BA22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3469" y="5506674"/>
            <a:ext cx="1549040" cy="1191246"/>
          </a:xfrm>
          <a:prstGeom prst="rect">
            <a:avLst/>
          </a:prstGeom>
        </p:spPr>
      </p:pic>
    </p:spTree>
    <p:extLst>
      <p:ext uri="{BB962C8B-B14F-4D97-AF65-F5344CB8AC3E}">
        <p14:creationId xmlns:p14="http://schemas.microsoft.com/office/powerpoint/2010/main" val="3074070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AA8F-2116-52BD-77E1-CBBD0F9BB1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5479C5-DA84-6982-3005-1310B2D3F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0F83E7-47BE-5AB3-7E7B-17FFF5391F99}"/>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621FFED9-1D70-5B75-501A-DB4846A8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6F2CF-4F09-704E-1EF2-C162B63EB3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213660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D6AD-8708-93DD-4C20-5D99775212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5C55E7-C79C-1BA8-32C9-A800C67848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EBC46A-E473-9768-93D0-1EED05A2F148}"/>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ED12472D-E377-6EFF-F3A1-85E46C10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CA018-2B99-5480-E80C-F71A21960BF3}"/>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0582866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CEF8-FCF1-0489-3F90-AF4C7CC59B7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B1428F1-311D-2D24-B7F2-2BCC0012C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F6F941-152F-F6DF-6222-CD3534AC41A2}"/>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CCC38917-DF0F-00A5-7482-5B47FE02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407B-62D1-BCC3-FCE4-2DB4A0C8724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8303432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3F3F-13E4-E804-4C9A-041DFE2AC89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8052B8-A0DE-8056-2441-72C6EE2C4D5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A69E49E-8ABB-4539-6336-39EDB5EAAA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8A89B54-D160-7424-7D36-9D67C4E0F59F}"/>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ED3A7E9B-C903-7CB0-0989-C449069AA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5ECA6-1F2A-2E1B-83F7-9C0BD1E0828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9777158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E1FD-892B-F5EC-4EF3-0EA9575DD3F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5040B86-1C0A-7FA3-AE0D-61E34EA86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91BA400-892A-9B7A-BBEA-A2B601BB99B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E9F1D4A-A26A-D2C3-665C-F87F008B7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8878D6D-16CB-ABC2-F625-14DEF8C82CF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2ECA688-B61E-9503-E426-DE603516C286}"/>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8" name="Footer Placeholder 7">
            <a:extLst>
              <a:ext uri="{FF2B5EF4-FFF2-40B4-BE49-F238E27FC236}">
                <a16:creationId xmlns:a16="http://schemas.microsoft.com/office/drawing/2014/main" id="{09A01C53-229A-5D16-2E49-27EADF22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D618B-1D70-6B86-A8E9-659EDFE95768}"/>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405880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EF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86947A1-71F9-FF91-0814-D0F9C2445AB2}"/>
              </a:ext>
            </a:extLst>
          </p:cNvPr>
          <p:cNvSpPr txBox="1"/>
          <p:nvPr userDrawn="1"/>
        </p:nvSpPr>
        <p:spPr>
          <a:xfrm>
            <a:off x="682003" y="886265"/>
            <a:ext cx="3730752" cy="2533001"/>
          </a:xfrm>
          <a:prstGeom prst="rect">
            <a:avLst/>
          </a:prstGeom>
          <a:noFill/>
        </p:spPr>
        <p:txBody>
          <a:bodyPr wrap="square" rtlCol="0">
            <a:spAutoFit/>
          </a:bodyPr>
          <a:lstStyle/>
          <a:p>
            <a:pPr>
              <a:lnSpc>
                <a:spcPct val="110000"/>
              </a:lnSpc>
            </a:pPr>
            <a:r>
              <a:rPr lang="en-US" sz="1800" b="1" i="0" dirty="0">
                <a:solidFill>
                  <a:srgbClr val="1F2B5D"/>
                </a:solidFill>
                <a:latin typeface="Roboto" panose="02000000000000000000" pitchFamily="2" charset="0"/>
                <a:ea typeface="Roboto" panose="02000000000000000000" pitchFamily="2" charset="0"/>
                <a:cs typeface="Roboto" panose="02000000000000000000" pitchFamily="2" charset="0"/>
              </a:rPr>
              <a:t>Alice PR &amp; Events</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10 Fortescue Lane</a:t>
            </a:r>
          </a:p>
          <a:p>
            <a:pPr>
              <a:lnSpc>
                <a:spcPct val="110000"/>
              </a:lnSpc>
            </a:pPr>
            <a:r>
              <a:rPr lang="en-US" sz="1800" b="0" i="0" dirty="0" err="1">
                <a:solidFill>
                  <a:srgbClr val="1F2B5D"/>
                </a:solidFill>
                <a:latin typeface="Roboto Serif 14pt Light" pitchFamily="2" charset="77"/>
                <a:ea typeface="Roboto" panose="02000000000000000000" pitchFamily="2" charset="0"/>
                <a:cs typeface="Roboto Serif 14pt Light" pitchFamily="2" charset="77"/>
              </a:rPr>
              <a:t>Mountpleasant</a:t>
            </a:r>
            <a:r>
              <a:rPr lang="en-US" sz="1800" b="0" i="0" dirty="0">
                <a:solidFill>
                  <a:srgbClr val="1F2B5D"/>
                </a:solidFill>
                <a:latin typeface="Roboto Serif 14pt Light" pitchFamily="2" charset="77"/>
                <a:ea typeface="Roboto" panose="02000000000000000000" pitchFamily="2" charset="0"/>
                <a:cs typeface="Roboto Serif 14pt Light" pitchFamily="2" charset="77"/>
              </a:rPr>
              <a:t> Avenue </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Lower</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Dublin D06 X4W7</a:t>
            </a:r>
          </a:p>
          <a:p>
            <a:pPr>
              <a:lnSpc>
                <a:spcPct val="110000"/>
              </a:lnSpc>
            </a:pPr>
            <a:r>
              <a:rPr lang="en-US" sz="1800" b="0" i="0" dirty="0">
                <a:solidFill>
                  <a:srgbClr val="1F2B5D"/>
                </a:solidFill>
                <a:latin typeface="Roboto Serif 14pt Light" pitchFamily="2" charset="77"/>
                <a:ea typeface="Roboto" panose="02000000000000000000" pitchFamily="2" charset="0"/>
                <a:cs typeface="Roboto Serif 14pt Light" pitchFamily="2" charset="77"/>
              </a:rPr>
              <a:t>Ireland</a:t>
            </a:r>
          </a:p>
          <a:p>
            <a:pPr>
              <a:lnSpc>
                <a:spcPct val="110000"/>
              </a:lnSpc>
            </a:pPr>
            <a:endParaRPr lang="en-US" sz="1800" b="0" i="0" dirty="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dirty="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C901838C-B09E-1F1C-7780-ABC60D07B5E1}"/>
              </a:ext>
            </a:extLst>
          </p:cNvPr>
          <p:cNvSpPr txBox="1"/>
          <p:nvPr userDrawn="1"/>
        </p:nvSpPr>
        <p:spPr>
          <a:xfrm>
            <a:off x="682003" y="3167324"/>
            <a:ext cx="3730752" cy="1314206"/>
          </a:xfrm>
          <a:prstGeom prst="rect">
            <a:avLst/>
          </a:prstGeom>
          <a:noFill/>
        </p:spPr>
        <p:txBody>
          <a:bodyPr wrap="square" rtlCol="0">
            <a:spAutoFit/>
          </a:bodyPr>
          <a:lstStyle/>
          <a:p>
            <a:pPr>
              <a:lnSpc>
                <a:spcPct val="110000"/>
              </a:lnSpc>
            </a:pPr>
            <a:r>
              <a:rPr lang="en-US" sz="1800" b="1" i="0" dirty="0">
                <a:solidFill>
                  <a:srgbClr val="1F2B5D"/>
                </a:solidFill>
                <a:latin typeface="Roboto" panose="02000000000000000000" pitchFamily="2" charset="0"/>
                <a:ea typeface="Roboto" panose="02000000000000000000" pitchFamily="2" charset="0"/>
                <a:cs typeface="Roboto" panose="02000000000000000000" pitchFamily="2" charset="0"/>
              </a:rPr>
              <a:t>Tel: </a:t>
            </a:r>
            <a:r>
              <a:rPr lang="en-US" sz="1800" b="0" i="0" dirty="0">
                <a:solidFill>
                  <a:srgbClr val="1F2B5D"/>
                </a:solidFill>
                <a:latin typeface="Roboto Serif 14pt Light" pitchFamily="2" charset="77"/>
                <a:ea typeface="Roboto" panose="02000000000000000000" pitchFamily="2" charset="0"/>
                <a:cs typeface="Roboto Serif 14pt Light" pitchFamily="2" charset="77"/>
              </a:rPr>
              <a:t>+353 1 558 2151</a:t>
            </a:r>
          </a:p>
          <a:p>
            <a:pPr>
              <a:lnSpc>
                <a:spcPct val="110000"/>
              </a:lnSpc>
            </a:pPr>
            <a:r>
              <a:rPr lang="en-US" sz="1800" b="1" i="0" dirty="0">
                <a:solidFill>
                  <a:srgbClr val="1F2B5D"/>
                </a:solidFill>
                <a:latin typeface="Roboto" panose="02000000000000000000" pitchFamily="2" charset="0"/>
                <a:ea typeface="Roboto" panose="02000000000000000000" pitchFamily="2" charset="0"/>
                <a:cs typeface="Roboto" panose="02000000000000000000" pitchFamily="2" charset="0"/>
              </a:rPr>
              <a:t>Email: </a:t>
            </a:r>
            <a:r>
              <a:rPr lang="en-US" sz="1800" b="0" i="0" dirty="0" err="1">
                <a:solidFill>
                  <a:srgbClr val="1F2B5D"/>
                </a:solidFill>
                <a:latin typeface="Roboto Serif 14pt Light" pitchFamily="2" charset="77"/>
                <a:ea typeface="Roboto" panose="02000000000000000000" pitchFamily="2" charset="0"/>
                <a:cs typeface="Roboto Serif 14pt Light" pitchFamily="2" charset="77"/>
              </a:rPr>
              <a:t>info@alicepr.com</a:t>
            </a:r>
            <a:endParaRPr lang="en-US" sz="1800" b="0" i="0" dirty="0">
              <a:solidFill>
                <a:srgbClr val="1F2B5D"/>
              </a:solidFill>
              <a:latin typeface="Roboto Serif 14pt Light" pitchFamily="2" charset="77"/>
              <a:ea typeface="Roboto" panose="02000000000000000000" pitchFamily="2" charset="0"/>
              <a:cs typeface="Roboto Serif 14pt Light" pitchFamily="2" charset="77"/>
            </a:endParaRPr>
          </a:p>
          <a:p>
            <a:pPr>
              <a:lnSpc>
                <a:spcPct val="110000"/>
              </a:lnSpc>
            </a:pPr>
            <a:endParaRPr lang="en-US" sz="1800" b="0" i="0" dirty="0">
              <a:solidFill>
                <a:srgbClr val="1F2B5D"/>
              </a:solidFill>
              <a:latin typeface="Roboto Serif 14pt Light" pitchFamily="2" charset="77"/>
              <a:ea typeface="Roboto" panose="02000000000000000000" pitchFamily="2" charset="0"/>
              <a:cs typeface="Roboto Serif 14pt Light" pitchFamily="2" charset="77"/>
            </a:endParaRPr>
          </a:p>
          <a:p>
            <a:r>
              <a:rPr lang="en-US" sz="2000" b="1" i="0" dirty="0">
                <a:solidFill>
                  <a:srgbClr val="1F2B5D"/>
                </a:solidFill>
                <a:latin typeface="Roboto" panose="02000000000000000000" pitchFamily="2" charset="0"/>
                <a:ea typeface="Roboto" panose="02000000000000000000" pitchFamily="2" charset="0"/>
                <a:cs typeface="Roboto" panose="02000000000000000000" pitchFamily="2" charset="0"/>
              </a:rPr>
              <a:t> </a:t>
            </a:r>
          </a:p>
        </p:txBody>
      </p:sp>
      <p:pic>
        <p:nvPicPr>
          <p:cNvPr id="18" name="Picture 17">
            <a:extLst>
              <a:ext uri="{FF2B5EF4-FFF2-40B4-BE49-F238E27FC236}">
                <a16:creationId xmlns:a16="http://schemas.microsoft.com/office/drawing/2014/main" id="{01179B05-61A6-B2E4-B154-89AFAEF8D1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pic>
        <p:nvPicPr>
          <p:cNvPr id="20" name="Picture 19">
            <a:extLst>
              <a:ext uri="{FF2B5EF4-FFF2-40B4-BE49-F238E27FC236}">
                <a16:creationId xmlns:a16="http://schemas.microsoft.com/office/drawing/2014/main" id="{095F6F0F-B196-8FAF-D111-82689BFC3A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92599" y="4286248"/>
            <a:ext cx="457492" cy="457492"/>
          </a:xfrm>
          <a:prstGeom prst="rect">
            <a:avLst/>
          </a:prstGeom>
        </p:spPr>
      </p:pic>
      <p:pic>
        <p:nvPicPr>
          <p:cNvPr id="22" name="Picture 21">
            <a:extLst>
              <a:ext uri="{FF2B5EF4-FFF2-40B4-BE49-F238E27FC236}">
                <a16:creationId xmlns:a16="http://schemas.microsoft.com/office/drawing/2014/main" id="{B31DDD3F-6BE7-00F7-861A-B361716B02A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50049" y="4286248"/>
            <a:ext cx="457492" cy="457492"/>
          </a:xfrm>
          <a:prstGeom prst="rect">
            <a:avLst/>
          </a:prstGeom>
        </p:spPr>
      </p:pic>
      <p:pic>
        <p:nvPicPr>
          <p:cNvPr id="24" name="Picture 23">
            <a:extLst>
              <a:ext uri="{FF2B5EF4-FFF2-40B4-BE49-F238E27FC236}">
                <a16:creationId xmlns:a16="http://schemas.microsoft.com/office/drawing/2014/main" id="{F6E02AB9-C35D-FAA9-EF73-BD1245ABD70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8798" y="4286247"/>
            <a:ext cx="457491" cy="457491"/>
          </a:xfrm>
          <a:prstGeom prst="rect">
            <a:avLst/>
          </a:prstGeom>
        </p:spPr>
      </p:pic>
      <p:pic>
        <p:nvPicPr>
          <p:cNvPr id="26" name="Picture 25">
            <a:extLst>
              <a:ext uri="{FF2B5EF4-FFF2-40B4-BE49-F238E27FC236}">
                <a16:creationId xmlns:a16="http://schemas.microsoft.com/office/drawing/2014/main" id="{62B1BD5A-66B8-D9F8-6A4B-1A3AA103F59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407875" y="4286248"/>
            <a:ext cx="457491" cy="457491"/>
          </a:xfrm>
          <a:prstGeom prst="rect">
            <a:avLst/>
          </a:prstGeom>
        </p:spPr>
      </p:pic>
    </p:spTree>
    <p:extLst>
      <p:ext uri="{BB962C8B-B14F-4D97-AF65-F5344CB8AC3E}">
        <p14:creationId xmlns:p14="http://schemas.microsoft.com/office/powerpoint/2010/main" val="3935984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CA85-F6C4-32A1-33D9-198C51C4661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CCE6EE3-4536-17B5-5065-D8758B2BCF4A}"/>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4" name="Footer Placeholder 3">
            <a:extLst>
              <a:ext uri="{FF2B5EF4-FFF2-40B4-BE49-F238E27FC236}">
                <a16:creationId xmlns:a16="http://schemas.microsoft.com/office/drawing/2014/main" id="{6C7F41C5-4EBB-E780-CDF9-C06F48255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14738-B8B8-C87E-67B6-0B08FD31FD16}"/>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2003255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01AD3-9364-5905-BB46-8066B84A702E}"/>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3" name="Footer Placeholder 2">
            <a:extLst>
              <a:ext uri="{FF2B5EF4-FFF2-40B4-BE49-F238E27FC236}">
                <a16:creationId xmlns:a16="http://schemas.microsoft.com/office/drawing/2014/main" id="{630099A4-FDE1-960C-DA2C-22B8E5906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6EAC6-024B-7E76-A332-891B2AB970EC}"/>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240399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707D-CCF4-B5A0-852E-CB8B2D3C22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11F2788-5601-CC87-B711-D3FF88FD1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B5FF9F9-232D-3DA5-9762-61BB7E9BE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CEED5D-1092-71DD-3E0E-AB1EA0581047}"/>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079FEFA0-19EE-10EB-36AD-DEFAD4034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8CD4F-F09D-7B87-C7A3-EE00BDBC47C0}"/>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7488363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8933-8F37-B1A4-0E95-D4CCEDF783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5EA2001-1946-0DF4-A117-7AEA73CC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7B1B05-3A72-9D5F-F078-49AE5FFE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6547A1-EB6A-1076-5E34-35BF329D3684}"/>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6" name="Footer Placeholder 5">
            <a:extLst>
              <a:ext uri="{FF2B5EF4-FFF2-40B4-BE49-F238E27FC236}">
                <a16:creationId xmlns:a16="http://schemas.microsoft.com/office/drawing/2014/main" id="{D371504B-FA37-21F2-7A3A-1F6FD8068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93CDA-6F46-902C-28A9-12D8B68F59C1}"/>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5772007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660-A435-F0D5-8110-798CE8E10A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25DB1E1-530E-509C-60B4-06EEDE134B5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9D7796-5EBD-9543-2AB9-50168F2D8383}"/>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F85E1DBE-78BE-CAA2-49CB-308514899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24E18-2DDE-9F21-5A23-EFC5291E664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32735205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1E485-DD00-491C-6057-F482398EEE3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8B9CE29-7919-F28F-961F-FBD71774885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BD18D7-3F80-2856-E92F-5CA26C8C522E}"/>
              </a:ext>
            </a:extLst>
          </p:cNvPr>
          <p:cNvSpPr>
            <a:spLocks noGrp="1"/>
          </p:cNvSpPr>
          <p:nvPr>
            <p:ph type="dt" sz="half" idx="10"/>
          </p:nvPr>
        </p:nvSpPr>
        <p:spPr/>
        <p:txBody>
          <a:body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E06D6297-C592-785D-484B-12F1DC7A2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7675-E06F-A7BE-36D2-6DBA7D2EC3BB}"/>
              </a:ext>
            </a:extLst>
          </p:cNvPr>
          <p:cNvSpPr>
            <a:spLocks noGrp="1"/>
          </p:cNvSpPr>
          <p:nvPr>
            <p:ph type="sldNum" sz="quarter" idx="12"/>
          </p:nvPr>
        </p:nvSpPr>
        <p:spPr/>
        <p:txBody>
          <a:bodyPr/>
          <a:lstStyle/>
          <a:p>
            <a:fld id="{57F98B36-5D4F-454A-9321-6D0E6621DD27}" type="slidenum">
              <a:rPr lang="en-US" smtClean="0"/>
              <a:t>‹#›</a:t>
            </a:fld>
            <a:endParaRPr lang="en-US"/>
          </a:p>
        </p:txBody>
      </p:sp>
    </p:spTree>
    <p:extLst>
      <p:ext uri="{BB962C8B-B14F-4D97-AF65-F5344CB8AC3E}">
        <p14:creationId xmlns:p14="http://schemas.microsoft.com/office/powerpoint/2010/main" val="14758028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8" name="Picture 7">
            <a:extLst>
              <a:ext uri="{FF2B5EF4-FFF2-40B4-BE49-F238E27FC236}">
                <a16:creationId xmlns:a16="http://schemas.microsoft.com/office/drawing/2014/main" id="{58E67079-080D-18EF-4773-C361B6F8B0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1504" y="1956392"/>
            <a:ext cx="4331282" cy="3330850"/>
          </a:xfrm>
          <a:prstGeom prst="rect">
            <a:avLst/>
          </a:prstGeom>
        </p:spPr>
      </p:pic>
    </p:spTree>
    <p:extLst>
      <p:ext uri="{BB962C8B-B14F-4D97-AF65-F5344CB8AC3E}">
        <p14:creationId xmlns:p14="http://schemas.microsoft.com/office/powerpoint/2010/main" val="23479366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25719" t="1728" r="4661" b="28436"/>
          <a:stretch/>
        </p:blipFill>
        <p:spPr>
          <a:xfrm>
            <a:off x="-3" y="-5975497"/>
            <a:ext cx="14247631" cy="12952030"/>
          </a:xfrm>
          <a:prstGeom prst="rect">
            <a:avLst/>
          </a:prstGeom>
        </p:spPr>
      </p:pic>
      <p:pic>
        <p:nvPicPr>
          <p:cNvPr id="2" name="Picture 1">
            <a:extLst>
              <a:ext uri="{FF2B5EF4-FFF2-40B4-BE49-F238E27FC236}">
                <a16:creationId xmlns:a16="http://schemas.microsoft.com/office/drawing/2014/main" id="{30E53F39-E253-6D36-02F7-83413BE341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791" y="726831"/>
            <a:ext cx="1529310" cy="6858000"/>
          </a:xfrm>
          <a:prstGeom prst="rect">
            <a:avLst/>
          </a:prstGeom>
        </p:spPr>
      </p:pic>
    </p:spTree>
    <p:extLst>
      <p:ext uri="{BB962C8B-B14F-4D97-AF65-F5344CB8AC3E}">
        <p14:creationId xmlns:p14="http://schemas.microsoft.com/office/powerpoint/2010/main" val="1668023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reaker pag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1F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E0AC972-616B-13B4-BAB9-BCFE50E12690}"/>
              </a:ext>
            </a:extLst>
          </p:cNvPr>
          <p:cNvPicPr>
            <a:picLocks noChangeAspect="1"/>
          </p:cNvPicPr>
          <p:nvPr userDrawn="1"/>
        </p:nvPicPr>
        <p:blipFill rotWithShape="1">
          <a:blip r:embed="rId2" cstate="email">
            <a:alphaModFix amt="6000"/>
            <a:extLst>
              <a:ext uri="{28A0092B-C50C-407E-A947-70E740481C1C}">
                <a14:useLocalDpi xmlns:a14="http://schemas.microsoft.com/office/drawing/2010/main"/>
              </a:ext>
            </a:extLst>
          </a:blip>
          <a:srcRect l="14489" t="40153" r="24906" b="22230"/>
          <a:stretch/>
        </p:blipFill>
        <p:spPr>
          <a:xfrm>
            <a:off x="-3" y="-1"/>
            <a:ext cx="12402727" cy="6976533"/>
          </a:xfrm>
          <a:prstGeom prst="rect">
            <a:avLst/>
          </a:prstGeom>
        </p:spPr>
      </p:pic>
      <p:pic>
        <p:nvPicPr>
          <p:cNvPr id="5" name="Picture 4">
            <a:extLst>
              <a:ext uri="{FF2B5EF4-FFF2-40B4-BE49-F238E27FC236}">
                <a16:creationId xmlns:a16="http://schemas.microsoft.com/office/drawing/2014/main" id="{DCA05A20-3885-E6A7-F93C-9785582D0A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44063" y="4731744"/>
            <a:ext cx="2547937" cy="1959420"/>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F3F3F1"/>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F3F3F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36711877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reaker Pag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655D0-519C-7605-5BD7-3FF3AEDB8E61}"/>
              </a:ext>
            </a:extLst>
          </p:cNvPr>
          <p:cNvSpPr/>
          <p:nvPr userDrawn="1"/>
        </p:nvSpPr>
        <p:spPr>
          <a:xfrm>
            <a:off x="0" y="0"/>
            <a:ext cx="12192000" cy="6858000"/>
          </a:xfrm>
          <a:prstGeom prst="rect">
            <a:avLst/>
          </a:prstGeom>
          <a:solidFill>
            <a:srgbClr val="F2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84D151-DD0D-71D3-7C80-2718D00CF313}"/>
              </a:ext>
            </a:extLst>
          </p:cNvPr>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8047" t="49100" r="32379" b="13922"/>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599D82C-14F3-379C-A24C-4FF7DB2FFF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39993" y="4731011"/>
            <a:ext cx="2552009" cy="1962551"/>
          </a:xfrm>
          <a:prstGeom prst="rect">
            <a:avLst/>
          </a:prstGeom>
        </p:spPr>
      </p:pic>
      <p:sp>
        <p:nvSpPr>
          <p:cNvPr id="17" name="Text Placeholder 10">
            <a:extLst>
              <a:ext uri="{FF2B5EF4-FFF2-40B4-BE49-F238E27FC236}">
                <a16:creationId xmlns:a16="http://schemas.microsoft.com/office/drawing/2014/main" id="{0D31AF1E-0211-E297-24C7-33922269D8D5}"/>
              </a:ext>
            </a:extLst>
          </p:cNvPr>
          <p:cNvSpPr>
            <a:spLocks noGrp="1"/>
          </p:cNvSpPr>
          <p:nvPr>
            <p:ph type="body" sz="quarter" idx="10" hasCustomPrompt="1"/>
          </p:nvPr>
        </p:nvSpPr>
        <p:spPr>
          <a:xfrm>
            <a:off x="644573" y="734364"/>
            <a:ext cx="11072505" cy="308105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6200" b="0" i="0">
                <a:solidFill>
                  <a:srgbClr val="1F2B5D"/>
                </a:solidFill>
                <a:latin typeface="Roboto Serif 14pt Light" pitchFamily="2" charset="77"/>
                <a:cs typeface="Roboto Serif 14pt Light"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Breaker Page Heading </a:t>
            </a:r>
            <a:br>
              <a:rPr lang="en-GB" dirty="0"/>
            </a:br>
            <a:r>
              <a:rPr lang="en-GB" dirty="0"/>
              <a:t>Goes Here</a:t>
            </a:r>
          </a:p>
          <a:p>
            <a:pPr lvl="0"/>
            <a:endParaRPr lang="en-GB" dirty="0"/>
          </a:p>
        </p:txBody>
      </p:sp>
      <p:sp>
        <p:nvSpPr>
          <p:cNvPr id="18" name="Text Placeholder 12">
            <a:extLst>
              <a:ext uri="{FF2B5EF4-FFF2-40B4-BE49-F238E27FC236}">
                <a16:creationId xmlns:a16="http://schemas.microsoft.com/office/drawing/2014/main" id="{218E6FF6-5E71-7F9B-F269-93909FE4F2A2}"/>
              </a:ext>
            </a:extLst>
          </p:cNvPr>
          <p:cNvSpPr>
            <a:spLocks noGrp="1"/>
          </p:cNvSpPr>
          <p:nvPr>
            <p:ph type="body" sz="quarter" idx="16" hasCustomPrompt="1"/>
          </p:nvPr>
        </p:nvSpPr>
        <p:spPr>
          <a:xfrm>
            <a:off x="653503" y="3982256"/>
            <a:ext cx="7755715" cy="363922"/>
          </a:xfrm>
        </p:spPr>
        <p:txBody>
          <a:bodyPr>
            <a:noAutofit/>
          </a:bodyPr>
          <a:lstStyle>
            <a:lvl1pPr marL="0" indent="0">
              <a:lnSpc>
                <a:spcPct val="120000"/>
              </a:lnSpc>
              <a:buNone/>
              <a:defRPr sz="2800" b="1" i="0">
                <a:solidFill>
                  <a:srgbClr val="1F2B5D"/>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Sub Heading Text</a:t>
            </a:r>
          </a:p>
        </p:txBody>
      </p:sp>
    </p:spTree>
    <p:extLst>
      <p:ext uri="{BB962C8B-B14F-4D97-AF65-F5344CB8AC3E}">
        <p14:creationId xmlns:p14="http://schemas.microsoft.com/office/powerpoint/2010/main" val="4534547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41" Type="http://schemas.openxmlformats.org/officeDocument/2006/relationships/slideLayout" Target="../slideLayouts/slideLayout93.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4" Type="http://schemas.openxmlformats.org/officeDocument/2006/relationships/theme" Target="../theme/theme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8" Type="http://schemas.openxmlformats.org/officeDocument/2006/relationships/slideLayout" Target="../slideLayouts/slideLayout60.xml"/><Relationship Id="rId3" Type="http://schemas.openxmlformats.org/officeDocument/2006/relationships/slideLayout" Target="../slideLayouts/slideLayout55.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39" Type="http://schemas.openxmlformats.org/officeDocument/2006/relationships/slideLayout" Target="../slideLayouts/slideLayout134.xml"/><Relationship Id="rId21" Type="http://schemas.openxmlformats.org/officeDocument/2006/relationships/slideLayout" Target="../slideLayouts/slideLayout116.xml"/><Relationship Id="rId34" Type="http://schemas.openxmlformats.org/officeDocument/2006/relationships/slideLayout" Target="../slideLayouts/slideLayout129.xml"/><Relationship Id="rId42" Type="http://schemas.openxmlformats.org/officeDocument/2006/relationships/slideLayout" Target="../slideLayouts/slideLayout137.xml"/><Relationship Id="rId47" Type="http://schemas.openxmlformats.org/officeDocument/2006/relationships/slideLayout" Target="../slideLayouts/slideLayout142.xml"/><Relationship Id="rId50" Type="http://schemas.openxmlformats.org/officeDocument/2006/relationships/slideLayout" Target="../slideLayouts/slideLayout145.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9" Type="http://schemas.openxmlformats.org/officeDocument/2006/relationships/slideLayout" Target="../slideLayouts/slideLayout124.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32" Type="http://schemas.openxmlformats.org/officeDocument/2006/relationships/slideLayout" Target="../slideLayouts/slideLayout127.xml"/><Relationship Id="rId37" Type="http://schemas.openxmlformats.org/officeDocument/2006/relationships/slideLayout" Target="../slideLayouts/slideLayout132.xml"/><Relationship Id="rId40" Type="http://schemas.openxmlformats.org/officeDocument/2006/relationships/slideLayout" Target="../slideLayouts/slideLayout135.xml"/><Relationship Id="rId45" Type="http://schemas.openxmlformats.org/officeDocument/2006/relationships/slideLayout" Target="../slideLayouts/slideLayout140.xml"/><Relationship Id="rId53" Type="http://schemas.openxmlformats.org/officeDocument/2006/relationships/theme" Target="../theme/theme3.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31" Type="http://schemas.openxmlformats.org/officeDocument/2006/relationships/slideLayout" Target="../slideLayouts/slideLayout126.xml"/><Relationship Id="rId44" Type="http://schemas.openxmlformats.org/officeDocument/2006/relationships/slideLayout" Target="../slideLayouts/slideLayout139.xml"/><Relationship Id="rId52" Type="http://schemas.openxmlformats.org/officeDocument/2006/relationships/slideLayout" Target="../slideLayouts/slideLayout147.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slideLayout" Target="../slideLayouts/slideLayout125.xml"/><Relationship Id="rId35" Type="http://schemas.openxmlformats.org/officeDocument/2006/relationships/slideLayout" Target="../slideLayouts/slideLayout130.xml"/><Relationship Id="rId43" Type="http://schemas.openxmlformats.org/officeDocument/2006/relationships/slideLayout" Target="../slideLayouts/slideLayout138.xml"/><Relationship Id="rId48" Type="http://schemas.openxmlformats.org/officeDocument/2006/relationships/slideLayout" Target="../slideLayouts/slideLayout143.xml"/><Relationship Id="rId8" Type="http://schemas.openxmlformats.org/officeDocument/2006/relationships/slideLayout" Target="../slideLayouts/slideLayout103.xml"/><Relationship Id="rId51" Type="http://schemas.openxmlformats.org/officeDocument/2006/relationships/slideLayout" Target="../slideLayouts/slideLayout146.xml"/><Relationship Id="rId3" Type="http://schemas.openxmlformats.org/officeDocument/2006/relationships/slideLayout" Target="../slideLayouts/slideLayout98.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33" Type="http://schemas.openxmlformats.org/officeDocument/2006/relationships/slideLayout" Target="../slideLayouts/slideLayout128.xml"/><Relationship Id="rId38" Type="http://schemas.openxmlformats.org/officeDocument/2006/relationships/slideLayout" Target="../slideLayouts/slideLayout133.xml"/><Relationship Id="rId46" Type="http://schemas.openxmlformats.org/officeDocument/2006/relationships/slideLayout" Target="../slideLayouts/slideLayout141.xml"/><Relationship Id="rId20" Type="http://schemas.openxmlformats.org/officeDocument/2006/relationships/slideLayout" Target="../slideLayouts/slideLayout115.xml"/><Relationship Id="rId41" Type="http://schemas.openxmlformats.org/officeDocument/2006/relationships/slideLayout" Target="../slideLayouts/slideLayout13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36" Type="http://schemas.openxmlformats.org/officeDocument/2006/relationships/slideLayout" Target="../slideLayouts/slideLayout131.xml"/><Relationship Id="rId49" Type="http://schemas.openxmlformats.org/officeDocument/2006/relationships/slideLayout" Target="../slideLayouts/slideLayout14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9" Type="http://schemas.openxmlformats.org/officeDocument/2006/relationships/slideLayout" Target="../slideLayouts/slideLayout186.xml"/><Relationship Id="rId21" Type="http://schemas.openxmlformats.org/officeDocument/2006/relationships/slideLayout" Target="../slideLayouts/slideLayout168.xml"/><Relationship Id="rId34" Type="http://schemas.openxmlformats.org/officeDocument/2006/relationships/slideLayout" Target="../slideLayouts/slideLayout181.xml"/><Relationship Id="rId42" Type="http://schemas.openxmlformats.org/officeDocument/2006/relationships/slideLayout" Target="../slideLayouts/slideLayout189.xml"/><Relationship Id="rId47" Type="http://schemas.openxmlformats.org/officeDocument/2006/relationships/slideLayout" Target="../slideLayouts/slideLayout194.xml"/><Relationship Id="rId50" Type="http://schemas.openxmlformats.org/officeDocument/2006/relationships/slideLayout" Target="../slideLayouts/slideLayout197.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9" Type="http://schemas.openxmlformats.org/officeDocument/2006/relationships/slideLayout" Target="../slideLayouts/slideLayout176.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37" Type="http://schemas.openxmlformats.org/officeDocument/2006/relationships/slideLayout" Target="../slideLayouts/slideLayout184.xml"/><Relationship Id="rId40" Type="http://schemas.openxmlformats.org/officeDocument/2006/relationships/slideLayout" Target="../slideLayouts/slideLayout187.xml"/><Relationship Id="rId45" Type="http://schemas.openxmlformats.org/officeDocument/2006/relationships/slideLayout" Target="../slideLayouts/slideLayout192.xml"/><Relationship Id="rId53" Type="http://schemas.openxmlformats.org/officeDocument/2006/relationships/theme" Target="../theme/theme4.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31" Type="http://schemas.openxmlformats.org/officeDocument/2006/relationships/slideLayout" Target="../slideLayouts/slideLayout178.xml"/><Relationship Id="rId44" Type="http://schemas.openxmlformats.org/officeDocument/2006/relationships/slideLayout" Target="../slideLayouts/slideLayout191.xml"/><Relationship Id="rId52" Type="http://schemas.openxmlformats.org/officeDocument/2006/relationships/slideLayout" Target="../slideLayouts/slideLayout199.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35" Type="http://schemas.openxmlformats.org/officeDocument/2006/relationships/slideLayout" Target="../slideLayouts/slideLayout182.xml"/><Relationship Id="rId43" Type="http://schemas.openxmlformats.org/officeDocument/2006/relationships/slideLayout" Target="../slideLayouts/slideLayout190.xml"/><Relationship Id="rId48" Type="http://schemas.openxmlformats.org/officeDocument/2006/relationships/slideLayout" Target="../slideLayouts/slideLayout195.xml"/><Relationship Id="rId8" Type="http://schemas.openxmlformats.org/officeDocument/2006/relationships/slideLayout" Target="../slideLayouts/slideLayout155.xml"/><Relationship Id="rId51" Type="http://schemas.openxmlformats.org/officeDocument/2006/relationships/slideLayout" Target="../slideLayouts/slideLayout198.xml"/><Relationship Id="rId3" Type="http://schemas.openxmlformats.org/officeDocument/2006/relationships/slideLayout" Target="../slideLayouts/slideLayout150.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slideLayout" Target="../slideLayouts/slideLayout180.xml"/><Relationship Id="rId38" Type="http://schemas.openxmlformats.org/officeDocument/2006/relationships/slideLayout" Target="../slideLayouts/slideLayout185.xml"/><Relationship Id="rId46" Type="http://schemas.openxmlformats.org/officeDocument/2006/relationships/slideLayout" Target="../slideLayouts/slideLayout193.xml"/><Relationship Id="rId20" Type="http://schemas.openxmlformats.org/officeDocument/2006/relationships/slideLayout" Target="../slideLayouts/slideLayout167.xml"/><Relationship Id="rId41" Type="http://schemas.openxmlformats.org/officeDocument/2006/relationships/slideLayout" Target="../slideLayouts/slideLayout188.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36" Type="http://schemas.openxmlformats.org/officeDocument/2006/relationships/slideLayout" Target="../slideLayouts/slideLayout183.xml"/><Relationship Id="rId49" Type="http://schemas.openxmlformats.org/officeDocument/2006/relationships/slideLayout" Target="../slideLayouts/slideLayout19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26" Type="http://schemas.openxmlformats.org/officeDocument/2006/relationships/slideLayout" Target="../slideLayouts/slideLayout225.xml"/><Relationship Id="rId39" Type="http://schemas.openxmlformats.org/officeDocument/2006/relationships/slideLayout" Target="../slideLayouts/slideLayout238.xml"/><Relationship Id="rId21" Type="http://schemas.openxmlformats.org/officeDocument/2006/relationships/slideLayout" Target="../slideLayouts/slideLayout220.xml"/><Relationship Id="rId34" Type="http://schemas.openxmlformats.org/officeDocument/2006/relationships/slideLayout" Target="../slideLayouts/slideLayout233.xml"/><Relationship Id="rId42" Type="http://schemas.openxmlformats.org/officeDocument/2006/relationships/slideLayout" Target="../slideLayouts/slideLayout241.xml"/><Relationship Id="rId47" Type="http://schemas.openxmlformats.org/officeDocument/2006/relationships/slideLayout" Target="../slideLayouts/slideLayout246.xml"/><Relationship Id="rId50" Type="http://schemas.openxmlformats.org/officeDocument/2006/relationships/slideLayout" Target="../slideLayouts/slideLayout249.xml"/><Relationship Id="rId7" Type="http://schemas.openxmlformats.org/officeDocument/2006/relationships/slideLayout" Target="../slideLayouts/slideLayout20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9" Type="http://schemas.openxmlformats.org/officeDocument/2006/relationships/slideLayout" Target="../slideLayouts/slideLayout228.xml"/><Relationship Id="rId11" Type="http://schemas.openxmlformats.org/officeDocument/2006/relationships/slideLayout" Target="../slideLayouts/slideLayout210.xml"/><Relationship Id="rId24" Type="http://schemas.openxmlformats.org/officeDocument/2006/relationships/slideLayout" Target="../slideLayouts/slideLayout223.xml"/><Relationship Id="rId32" Type="http://schemas.openxmlformats.org/officeDocument/2006/relationships/slideLayout" Target="../slideLayouts/slideLayout231.xml"/><Relationship Id="rId37" Type="http://schemas.openxmlformats.org/officeDocument/2006/relationships/slideLayout" Target="../slideLayouts/slideLayout236.xml"/><Relationship Id="rId40" Type="http://schemas.openxmlformats.org/officeDocument/2006/relationships/slideLayout" Target="../slideLayouts/slideLayout239.xml"/><Relationship Id="rId45" Type="http://schemas.openxmlformats.org/officeDocument/2006/relationships/slideLayout" Target="../slideLayouts/slideLayout244.xml"/><Relationship Id="rId53" Type="http://schemas.openxmlformats.org/officeDocument/2006/relationships/theme" Target="../theme/theme5.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31" Type="http://schemas.openxmlformats.org/officeDocument/2006/relationships/slideLayout" Target="../slideLayouts/slideLayout230.xml"/><Relationship Id="rId44" Type="http://schemas.openxmlformats.org/officeDocument/2006/relationships/slideLayout" Target="../slideLayouts/slideLayout243.xml"/><Relationship Id="rId52" Type="http://schemas.openxmlformats.org/officeDocument/2006/relationships/slideLayout" Target="../slideLayouts/slideLayout251.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slideLayout" Target="../slideLayouts/slideLayout221.xml"/><Relationship Id="rId27" Type="http://schemas.openxmlformats.org/officeDocument/2006/relationships/slideLayout" Target="../slideLayouts/slideLayout226.xml"/><Relationship Id="rId30" Type="http://schemas.openxmlformats.org/officeDocument/2006/relationships/slideLayout" Target="../slideLayouts/slideLayout229.xml"/><Relationship Id="rId35" Type="http://schemas.openxmlformats.org/officeDocument/2006/relationships/slideLayout" Target="../slideLayouts/slideLayout234.xml"/><Relationship Id="rId43" Type="http://schemas.openxmlformats.org/officeDocument/2006/relationships/slideLayout" Target="../slideLayouts/slideLayout242.xml"/><Relationship Id="rId48" Type="http://schemas.openxmlformats.org/officeDocument/2006/relationships/slideLayout" Target="../slideLayouts/slideLayout247.xml"/><Relationship Id="rId8" Type="http://schemas.openxmlformats.org/officeDocument/2006/relationships/slideLayout" Target="../slideLayouts/slideLayout207.xml"/><Relationship Id="rId51" Type="http://schemas.openxmlformats.org/officeDocument/2006/relationships/slideLayout" Target="../slideLayouts/slideLayout250.xml"/><Relationship Id="rId3" Type="http://schemas.openxmlformats.org/officeDocument/2006/relationships/slideLayout" Target="../slideLayouts/slideLayout202.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5" Type="http://schemas.openxmlformats.org/officeDocument/2006/relationships/slideLayout" Target="../slideLayouts/slideLayout224.xml"/><Relationship Id="rId33" Type="http://schemas.openxmlformats.org/officeDocument/2006/relationships/slideLayout" Target="../slideLayouts/slideLayout232.xml"/><Relationship Id="rId38" Type="http://schemas.openxmlformats.org/officeDocument/2006/relationships/slideLayout" Target="../slideLayouts/slideLayout237.xml"/><Relationship Id="rId46" Type="http://schemas.openxmlformats.org/officeDocument/2006/relationships/slideLayout" Target="../slideLayouts/slideLayout245.xml"/><Relationship Id="rId20" Type="http://schemas.openxmlformats.org/officeDocument/2006/relationships/slideLayout" Target="../slideLayouts/slideLayout219.xml"/><Relationship Id="rId41" Type="http://schemas.openxmlformats.org/officeDocument/2006/relationships/slideLayout" Target="../slideLayouts/slideLayout240.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5" Type="http://schemas.openxmlformats.org/officeDocument/2006/relationships/slideLayout" Target="../slideLayouts/slideLayout214.xml"/><Relationship Id="rId23" Type="http://schemas.openxmlformats.org/officeDocument/2006/relationships/slideLayout" Target="../slideLayouts/slideLayout222.xml"/><Relationship Id="rId28" Type="http://schemas.openxmlformats.org/officeDocument/2006/relationships/slideLayout" Target="../slideLayouts/slideLayout227.xml"/><Relationship Id="rId36" Type="http://schemas.openxmlformats.org/officeDocument/2006/relationships/slideLayout" Target="../slideLayouts/slideLayout235.xml"/><Relationship Id="rId49" Type="http://schemas.openxmlformats.org/officeDocument/2006/relationships/slideLayout" Target="../slideLayouts/slideLayout24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64.xml"/><Relationship Id="rId18" Type="http://schemas.openxmlformats.org/officeDocument/2006/relationships/slideLayout" Target="../slideLayouts/slideLayout269.xml"/><Relationship Id="rId26" Type="http://schemas.openxmlformats.org/officeDocument/2006/relationships/slideLayout" Target="../slideLayouts/slideLayout277.xml"/><Relationship Id="rId39" Type="http://schemas.openxmlformats.org/officeDocument/2006/relationships/slideLayout" Target="../slideLayouts/slideLayout290.xml"/><Relationship Id="rId21" Type="http://schemas.openxmlformats.org/officeDocument/2006/relationships/slideLayout" Target="../slideLayouts/slideLayout272.xml"/><Relationship Id="rId34" Type="http://schemas.openxmlformats.org/officeDocument/2006/relationships/slideLayout" Target="../slideLayouts/slideLayout285.xml"/><Relationship Id="rId42" Type="http://schemas.openxmlformats.org/officeDocument/2006/relationships/slideLayout" Target="../slideLayouts/slideLayout293.xml"/><Relationship Id="rId47" Type="http://schemas.openxmlformats.org/officeDocument/2006/relationships/slideLayout" Target="../slideLayouts/slideLayout298.xml"/><Relationship Id="rId50" Type="http://schemas.openxmlformats.org/officeDocument/2006/relationships/slideLayout" Target="../slideLayouts/slideLayout301.xml"/><Relationship Id="rId7" Type="http://schemas.openxmlformats.org/officeDocument/2006/relationships/slideLayout" Target="../slideLayouts/slideLayout258.xml"/><Relationship Id="rId2" Type="http://schemas.openxmlformats.org/officeDocument/2006/relationships/slideLayout" Target="../slideLayouts/slideLayout253.xml"/><Relationship Id="rId16" Type="http://schemas.openxmlformats.org/officeDocument/2006/relationships/slideLayout" Target="../slideLayouts/slideLayout267.xml"/><Relationship Id="rId29" Type="http://schemas.openxmlformats.org/officeDocument/2006/relationships/slideLayout" Target="../slideLayouts/slideLayout280.xml"/><Relationship Id="rId11" Type="http://schemas.openxmlformats.org/officeDocument/2006/relationships/slideLayout" Target="../slideLayouts/slideLayout262.xml"/><Relationship Id="rId24" Type="http://schemas.openxmlformats.org/officeDocument/2006/relationships/slideLayout" Target="../slideLayouts/slideLayout275.xml"/><Relationship Id="rId32" Type="http://schemas.openxmlformats.org/officeDocument/2006/relationships/slideLayout" Target="../slideLayouts/slideLayout283.xml"/><Relationship Id="rId37" Type="http://schemas.openxmlformats.org/officeDocument/2006/relationships/slideLayout" Target="../slideLayouts/slideLayout288.xml"/><Relationship Id="rId40" Type="http://schemas.openxmlformats.org/officeDocument/2006/relationships/slideLayout" Target="../slideLayouts/slideLayout291.xml"/><Relationship Id="rId45" Type="http://schemas.openxmlformats.org/officeDocument/2006/relationships/slideLayout" Target="../slideLayouts/slideLayout296.xml"/><Relationship Id="rId53" Type="http://schemas.openxmlformats.org/officeDocument/2006/relationships/slideLayout" Target="../slideLayouts/slideLayout304.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19" Type="http://schemas.openxmlformats.org/officeDocument/2006/relationships/slideLayout" Target="../slideLayouts/slideLayout270.xml"/><Relationship Id="rId31" Type="http://schemas.openxmlformats.org/officeDocument/2006/relationships/slideLayout" Target="../slideLayouts/slideLayout282.xml"/><Relationship Id="rId44" Type="http://schemas.openxmlformats.org/officeDocument/2006/relationships/slideLayout" Target="../slideLayouts/slideLayout295.xml"/><Relationship Id="rId52" Type="http://schemas.openxmlformats.org/officeDocument/2006/relationships/slideLayout" Target="../slideLayouts/slideLayout303.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slideLayout" Target="../slideLayouts/slideLayout265.xml"/><Relationship Id="rId22" Type="http://schemas.openxmlformats.org/officeDocument/2006/relationships/slideLayout" Target="../slideLayouts/slideLayout273.xml"/><Relationship Id="rId27" Type="http://schemas.openxmlformats.org/officeDocument/2006/relationships/slideLayout" Target="../slideLayouts/slideLayout278.xml"/><Relationship Id="rId30" Type="http://schemas.openxmlformats.org/officeDocument/2006/relationships/slideLayout" Target="../slideLayouts/slideLayout281.xml"/><Relationship Id="rId35" Type="http://schemas.openxmlformats.org/officeDocument/2006/relationships/slideLayout" Target="../slideLayouts/slideLayout286.xml"/><Relationship Id="rId43" Type="http://schemas.openxmlformats.org/officeDocument/2006/relationships/slideLayout" Target="../slideLayouts/slideLayout294.xml"/><Relationship Id="rId48" Type="http://schemas.openxmlformats.org/officeDocument/2006/relationships/slideLayout" Target="../slideLayouts/slideLayout299.xml"/><Relationship Id="rId8" Type="http://schemas.openxmlformats.org/officeDocument/2006/relationships/slideLayout" Target="../slideLayouts/slideLayout259.xml"/><Relationship Id="rId51" Type="http://schemas.openxmlformats.org/officeDocument/2006/relationships/slideLayout" Target="../slideLayouts/slideLayout302.xml"/><Relationship Id="rId3" Type="http://schemas.openxmlformats.org/officeDocument/2006/relationships/slideLayout" Target="../slideLayouts/slideLayout254.xml"/><Relationship Id="rId12" Type="http://schemas.openxmlformats.org/officeDocument/2006/relationships/slideLayout" Target="../slideLayouts/slideLayout263.xml"/><Relationship Id="rId17" Type="http://schemas.openxmlformats.org/officeDocument/2006/relationships/slideLayout" Target="../slideLayouts/slideLayout268.xml"/><Relationship Id="rId25" Type="http://schemas.openxmlformats.org/officeDocument/2006/relationships/slideLayout" Target="../slideLayouts/slideLayout276.xml"/><Relationship Id="rId33" Type="http://schemas.openxmlformats.org/officeDocument/2006/relationships/slideLayout" Target="../slideLayouts/slideLayout284.xml"/><Relationship Id="rId38" Type="http://schemas.openxmlformats.org/officeDocument/2006/relationships/slideLayout" Target="../slideLayouts/slideLayout289.xml"/><Relationship Id="rId46" Type="http://schemas.openxmlformats.org/officeDocument/2006/relationships/slideLayout" Target="../slideLayouts/slideLayout297.xml"/><Relationship Id="rId20" Type="http://schemas.openxmlformats.org/officeDocument/2006/relationships/slideLayout" Target="../slideLayouts/slideLayout271.xml"/><Relationship Id="rId41" Type="http://schemas.openxmlformats.org/officeDocument/2006/relationships/slideLayout" Target="../slideLayouts/slideLayout292.xml"/><Relationship Id="rId54" Type="http://schemas.openxmlformats.org/officeDocument/2006/relationships/theme" Target="../theme/theme6.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5" Type="http://schemas.openxmlformats.org/officeDocument/2006/relationships/slideLayout" Target="../slideLayouts/slideLayout266.xml"/><Relationship Id="rId23" Type="http://schemas.openxmlformats.org/officeDocument/2006/relationships/slideLayout" Target="../slideLayouts/slideLayout274.xml"/><Relationship Id="rId28" Type="http://schemas.openxmlformats.org/officeDocument/2006/relationships/slideLayout" Target="../slideLayouts/slideLayout279.xml"/><Relationship Id="rId36" Type="http://schemas.openxmlformats.org/officeDocument/2006/relationships/slideLayout" Target="../slideLayouts/slideLayout287.xml"/><Relationship Id="rId49" Type="http://schemas.openxmlformats.org/officeDocument/2006/relationships/slideLayout" Target="../slideLayouts/slideLayout300.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17.xml"/><Relationship Id="rId18" Type="http://schemas.openxmlformats.org/officeDocument/2006/relationships/slideLayout" Target="../slideLayouts/slideLayout322.xml"/><Relationship Id="rId26" Type="http://schemas.openxmlformats.org/officeDocument/2006/relationships/slideLayout" Target="../slideLayouts/slideLayout330.xml"/><Relationship Id="rId39" Type="http://schemas.openxmlformats.org/officeDocument/2006/relationships/slideLayout" Target="../slideLayouts/slideLayout343.xml"/><Relationship Id="rId21" Type="http://schemas.openxmlformats.org/officeDocument/2006/relationships/slideLayout" Target="../slideLayouts/slideLayout325.xml"/><Relationship Id="rId34" Type="http://schemas.openxmlformats.org/officeDocument/2006/relationships/slideLayout" Target="../slideLayouts/slideLayout338.xml"/><Relationship Id="rId42" Type="http://schemas.openxmlformats.org/officeDocument/2006/relationships/slideLayout" Target="../slideLayouts/slideLayout346.xml"/><Relationship Id="rId7" Type="http://schemas.openxmlformats.org/officeDocument/2006/relationships/slideLayout" Target="../slideLayouts/slideLayout311.xml"/><Relationship Id="rId2" Type="http://schemas.openxmlformats.org/officeDocument/2006/relationships/slideLayout" Target="../slideLayouts/slideLayout306.xml"/><Relationship Id="rId16" Type="http://schemas.openxmlformats.org/officeDocument/2006/relationships/slideLayout" Target="../slideLayouts/slideLayout320.xml"/><Relationship Id="rId20" Type="http://schemas.openxmlformats.org/officeDocument/2006/relationships/slideLayout" Target="../slideLayouts/slideLayout324.xml"/><Relationship Id="rId29" Type="http://schemas.openxmlformats.org/officeDocument/2006/relationships/slideLayout" Target="../slideLayouts/slideLayout333.xml"/><Relationship Id="rId41" Type="http://schemas.openxmlformats.org/officeDocument/2006/relationships/slideLayout" Target="../slideLayouts/slideLayout345.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24" Type="http://schemas.openxmlformats.org/officeDocument/2006/relationships/slideLayout" Target="../slideLayouts/slideLayout328.xml"/><Relationship Id="rId32" Type="http://schemas.openxmlformats.org/officeDocument/2006/relationships/slideLayout" Target="../slideLayouts/slideLayout336.xml"/><Relationship Id="rId37" Type="http://schemas.openxmlformats.org/officeDocument/2006/relationships/slideLayout" Target="../slideLayouts/slideLayout341.xml"/><Relationship Id="rId40" Type="http://schemas.openxmlformats.org/officeDocument/2006/relationships/slideLayout" Target="../slideLayouts/slideLayout344.xml"/><Relationship Id="rId5" Type="http://schemas.openxmlformats.org/officeDocument/2006/relationships/slideLayout" Target="../slideLayouts/slideLayout309.xml"/><Relationship Id="rId15" Type="http://schemas.openxmlformats.org/officeDocument/2006/relationships/slideLayout" Target="../slideLayouts/slideLayout319.xml"/><Relationship Id="rId23" Type="http://schemas.openxmlformats.org/officeDocument/2006/relationships/slideLayout" Target="../slideLayouts/slideLayout327.xml"/><Relationship Id="rId28" Type="http://schemas.openxmlformats.org/officeDocument/2006/relationships/slideLayout" Target="../slideLayouts/slideLayout332.xml"/><Relationship Id="rId36" Type="http://schemas.openxmlformats.org/officeDocument/2006/relationships/slideLayout" Target="../slideLayouts/slideLayout340.xml"/><Relationship Id="rId10" Type="http://schemas.openxmlformats.org/officeDocument/2006/relationships/slideLayout" Target="../slideLayouts/slideLayout314.xml"/><Relationship Id="rId19" Type="http://schemas.openxmlformats.org/officeDocument/2006/relationships/slideLayout" Target="../slideLayouts/slideLayout323.xml"/><Relationship Id="rId31" Type="http://schemas.openxmlformats.org/officeDocument/2006/relationships/slideLayout" Target="../slideLayouts/slideLayout335.xml"/><Relationship Id="rId44" Type="http://schemas.openxmlformats.org/officeDocument/2006/relationships/theme" Target="../theme/theme7.xml"/><Relationship Id="rId4" Type="http://schemas.openxmlformats.org/officeDocument/2006/relationships/slideLayout" Target="../slideLayouts/slideLayout308.xml"/><Relationship Id="rId9" Type="http://schemas.openxmlformats.org/officeDocument/2006/relationships/slideLayout" Target="../slideLayouts/slideLayout313.xml"/><Relationship Id="rId14" Type="http://schemas.openxmlformats.org/officeDocument/2006/relationships/slideLayout" Target="../slideLayouts/slideLayout318.xml"/><Relationship Id="rId22" Type="http://schemas.openxmlformats.org/officeDocument/2006/relationships/slideLayout" Target="../slideLayouts/slideLayout326.xml"/><Relationship Id="rId27" Type="http://schemas.openxmlformats.org/officeDocument/2006/relationships/slideLayout" Target="../slideLayouts/slideLayout331.xml"/><Relationship Id="rId30" Type="http://schemas.openxmlformats.org/officeDocument/2006/relationships/slideLayout" Target="../slideLayouts/slideLayout334.xml"/><Relationship Id="rId35" Type="http://schemas.openxmlformats.org/officeDocument/2006/relationships/slideLayout" Target="../slideLayouts/slideLayout339.xml"/><Relationship Id="rId43" Type="http://schemas.openxmlformats.org/officeDocument/2006/relationships/slideLayout" Target="../slideLayouts/slideLayout347.xml"/><Relationship Id="rId8" Type="http://schemas.openxmlformats.org/officeDocument/2006/relationships/slideLayout" Target="../slideLayouts/slideLayout312.xml"/><Relationship Id="rId3" Type="http://schemas.openxmlformats.org/officeDocument/2006/relationships/slideLayout" Target="../slideLayouts/slideLayout307.xml"/><Relationship Id="rId12" Type="http://schemas.openxmlformats.org/officeDocument/2006/relationships/slideLayout" Target="../slideLayouts/slideLayout316.xml"/><Relationship Id="rId17" Type="http://schemas.openxmlformats.org/officeDocument/2006/relationships/slideLayout" Target="../slideLayouts/slideLayout321.xml"/><Relationship Id="rId25" Type="http://schemas.openxmlformats.org/officeDocument/2006/relationships/slideLayout" Target="../slideLayouts/slideLayout329.xml"/><Relationship Id="rId33" Type="http://schemas.openxmlformats.org/officeDocument/2006/relationships/slideLayout" Target="../slideLayouts/slideLayout337.xml"/><Relationship Id="rId38" Type="http://schemas.openxmlformats.org/officeDocument/2006/relationships/slideLayout" Target="../slideLayouts/slideLayout3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F499D-0F6A-0955-205E-48A629B37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263F6-3066-EC66-356E-6911B911C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19776-031F-C449-539C-4D5A5ED58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B4356C72-0608-A1BE-0C84-11A45B473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D711B-60F4-96D8-F7CC-8D9B7FF58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8B36-5D4F-454A-9321-6D0E6621DD27}" type="slidenum">
              <a:rPr lang="en-US" smtClean="0"/>
              <a:t>‹#›</a:t>
            </a:fld>
            <a:endParaRPr lang="en-US"/>
          </a:p>
        </p:txBody>
      </p:sp>
    </p:spTree>
    <p:extLst>
      <p:ext uri="{BB962C8B-B14F-4D97-AF65-F5344CB8AC3E}">
        <p14:creationId xmlns:p14="http://schemas.microsoft.com/office/powerpoint/2010/main" val="24874969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699" r:id="rId3"/>
    <p:sldLayoutId id="2147483705" r:id="rId4"/>
    <p:sldLayoutId id="2147483706" r:id="rId5"/>
    <p:sldLayoutId id="2147483707" r:id="rId6"/>
    <p:sldLayoutId id="2147483704" r:id="rId7"/>
    <p:sldLayoutId id="2147483751" r:id="rId8"/>
    <p:sldLayoutId id="2147483702" r:id="rId9"/>
    <p:sldLayoutId id="2147483703" r:id="rId10"/>
    <p:sldLayoutId id="2147483666" r:id="rId11"/>
    <p:sldLayoutId id="2147483689" r:id="rId12"/>
    <p:sldLayoutId id="2147483667" r:id="rId13"/>
    <p:sldLayoutId id="2147483668" r:id="rId14"/>
    <p:sldLayoutId id="2147483669" r:id="rId15"/>
    <p:sldLayoutId id="2147483688" r:id="rId16"/>
    <p:sldLayoutId id="2147483697" r:id="rId17"/>
    <p:sldLayoutId id="2147483698" r:id="rId18"/>
    <p:sldLayoutId id="2147483696" r:id="rId19"/>
    <p:sldLayoutId id="2147483685" r:id="rId20"/>
    <p:sldLayoutId id="2147483692" r:id="rId21"/>
    <p:sldLayoutId id="2147483686" r:id="rId22"/>
    <p:sldLayoutId id="2147483695" r:id="rId23"/>
    <p:sldLayoutId id="2147483683" r:id="rId24"/>
    <p:sldLayoutId id="2147483690" r:id="rId25"/>
    <p:sldLayoutId id="2147483684" r:id="rId26"/>
    <p:sldLayoutId id="2147483691" r:id="rId27"/>
    <p:sldLayoutId id="2147483752" r:id="rId28"/>
    <p:sldLayoutId id="2147483753" r:id="rId29"/>
    <p:sldLayoutId id="2147483687" r:id="rId30"/>
    <p:sldLayoutId id="2147483693" r:id="rId31"/>
    <p:sldLayoutId id="2147483694" r:id="rId32"/>
    <p:sldLayoutId id="2147483756" r:id="rId33"/>
    <p:sldLayoutId id="2147483755" r:id="rId34"/>
    <p:sldLayoutId id="2147483757" r:id="rId35"/>
    <p:sldLayoutId id="2147483754" r:id="rId36"/>
    <p:sldLayoutId id="2147483761" r:id="rId37"/>
    <p:sldLayoutId id="2147483762" r:id="rId38"/>
    <p:sldLayoutId id="2147483764" r:id="rId39"/>
    <p:sldLayoutId id="2147483763" r:id="rId40"/>
    <p:sldLayoutId id="2147483765" r:id="rId41"/>
    <p:sldLayoutId id="2147483671" r:id="rId42"/>
    <p:sldLayoutId id="2147483672" r:id="rId43"/>
    <p:sldLayoutId id="2147483673" r:id="rId44"/>
    <p:sldLayoutId id="2147483674" r:id="rId45"/>
    <p:sldLayoutId id="2147483675" r:id="rId46"/>
    <p:sldLayoutId id="2147483676" r:id="rId47"/>
    <p:sldLayoutId id="2147483677" r:id="rId48"/>
    <p:sldLayoutId id="2147483678" r:id="rId49"/>
    <p:sldLayoutId id="2147483679" r:id="rId50"/>
    <p:sldLayoutId id="2147483680" r:id="rId51"/>
    <p:sldLayoutId id="2147483681"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F499D-0F6A-0955-205E-48A629B37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BB263F6-3066-EC66-356E-6911B911C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119776-031F-C449-539C-4D5A5ED58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B4356C72-0608-A1BE-0C84-11A45B473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D711B-60F4-96D8-F7CC-8D9B7FF58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8B36-5D4F-454A-9321-6D0E6621DD27}" type="slidenum">
              <a:rPr lang="en-US" smtClean="0"/>
              <a:t>‹#›</a:t>
            </a:fld>
            <a:endParaRPr lang="en-US"/>
          </a:p>
        </p:txBody>
      </p:sp>
    </p:spTree>
    <p:extLst>
      <p:ext uri="{BB962C8B-B14F-4D97-AF65-F5344CB8AC3E}">
        <p14:creationId xmlns:p14="http://schemas.microsoft.com/office/powerpoint/2010/main" val="134988616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58" r:id="rId30"/>
    <p:sldLayoutId id="2147483759" r:id="rId31"/>
    <p:sldLayoutId id="2147483760" r:id="rId32"/>
    <p:sldLayoutId id="2147483740" r:id="rId33"/>
    <p:sldLayoutId id="2147483741" r:id="rId34"/>
    <p:sldLayoutId id="2147483742" r:id="rId35"/>
    <p:sldLayoutId id="2147483743" r:id="rId36"/>
    <p:sldLayoutId id="2147483744" r:id="rId37"/>
    <p:sldLayoutId id="2147483745" r:id="rId38"/>
    <p:sldLayoutId id="2147483746" r:id="rId39"/>
    <p:sldLayoutId id="2147483747" r:id="rId40"/>
    <p:sldLayoutId id="2147483748" r:id="rId41"/>
    <p:sldLayoutId id="2147483749" r:id="rId42"/>
    <p:sldLayoutId id="2147483750"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F499D-0F6A-0955-205E-48A629B37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263F6-3066-EC66-356E-6911B911C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19776-031F-C449-539C-4D5A5ED58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B4356C72-0608-A1BE-0C84-11A45B473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D711B-60F4-96D8-F7CC-8D9B7FF58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8B36-5D4F-454A-9321-6D0E6621DD27}" type="slidenum">
              <a:rPr lang="en-US" smtClean="0"/>
              <a:t>‹#›</a:t>
            </a:fld>
            <a:endParaRPr lang="en-US"/>
          </a:p>
        </p:txBody>
      </p:sp>
    </p:spTree>
    <p:extLst>
      <p:ext uri="{BB962C8B-B14F-4D97-AF65-F5344CB8AC3E}">
        <p14:creationId xmlns:p14="http://schemas.microsoft.com/office/powerpoint/2010/main" val="116721116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F499D-0F6A-0955-205E-48A629B37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263F6-3066-EC66-356E-6911B911C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19776-031F-C449-539C-4D5A5ED58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B4356C72-0608-A1BE-0C84-11A45B473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D711B-60F4-96D8-F7CC-8D9B7FF58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8B36-5D4F-454A-9321-6D0E6621DD27}" type="slidenum">
              <a:rPr lang="en-US" smtClean="0"/>
              <a:t>‹#›</a:t>
            </a:fld>
            <a:endParaRPr lang="en-US"/>
          </a:p>
        </p:txBody>
      </p:sp>
    </p:spTree>
    <p:extLst>
      <p:ext uri="{BB962C8B-B14F-4D97-AF65-F5344CB8AC3E}">
        <p14:creationId xmlns:p14="http://schemas.microsoft.com/office/powerpoint/2010/main" val="216890316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F499D-0F6A-0955-205E-48A629B37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263F6-3066-EC66-356E-6911B911C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19776-031F-C449-539C-4D5A5ED58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B4356C72-0608-A1BE-0C84-11A45B473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D711B-60F4-96D8-F7CC-8D9B7FF58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8B36-5D4F-454A-9321-6D0E6621DD27}" type="slidenum">
              <a:rPr lang="en-US" smtClean="0"/>
              <a:t>‹#›</a:t>
            </a:fld>
            <a:endParaRPr lang="en-US"/>
          </a:p>
        </p:txBody>
      </p:sp>
    </p:spTree>
    <p:extLst>
      <p:ext uri="{BB962C8B-B14F-4D97-AF65-F5344CB8AC3E}">
        <p14:creationId xmlns:p14="http://schemas.microsoft.com/office/powerpoint/2010/main" val="2960949044"/>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 id="2147483892" r:id="rId19"/>
    <p:sldLayoutId id="2147483893" r:id="rId20"/>
    <p:sldLayoutId id="2147483894" r:id="rId21"/>
    <p:sldLayoutId id="2147483895" r:id="rId22"/>
    <p:sldLayoutId id="2147483896" r:id="rId23"/>
    <p:sldLayoutId id="2147483897" r:id="rId24"/>
    <p:sldLayoutId id="2147483898" r:id="rId25"/>
    <p:sldLayoutId id="2147483899" r:id="rId26"/>
    <p:sldLayoutId id="2147483900" r:id="rId27"/>
    <p:sldLayoutId id="2147483901" r:id="rId28"/>
    <p:sldLayoutId id="2147483902" r:id="rId29"/>
    <p:sldLayoutId id="2147483903" r:id="rId30"/>
    <p:sldLayoutId id="2147483904" r:id="rId31"/>
    <p:sldLayoutId id="2147483905" r:id="rId32"/>
    <p:sldLayoutId id="2147483906" r:id="rId33"/>
    <p:sldLayoutId id="2147483907" r:id="rId34"/>
    <p:sldLayoutId id="2147483908" r:id="rId35"/>
    <p:sldLayoutId id="2147483909" r:id="rId36"/>
    <p:sldLayoutId id="2147483910" r:id="rId37"/>
    <p:sldLayoutId id="2147483911" r:id="rId38"/>
    <p:sldLayoutId id="2147483912" r:id="rId39"/>
    <p:sldLayoutId id="2147483913" r:id="rId40"/>
    <p:sldLayoutId id="2147483914" r:id="rId41"/>
    <p:sldLayoutId id="2147483915" r:id="rId42"/>
    <p:sldLayoutId id="2147483916" r:id="rId43"/>
    <p:sldLayoutId id="2147483917" r:id="rId44"/>
    <p:sldLayoutId id="2147483918" r:id="rId45"/>
    <p:sldLayoutId id="2147483919" r:id="rId46"/>
    <p:sldLayoutId id="2147483920" r:id="rId47"/>
    <p:sldLayoutId id="2147483921" r:id="rId48"/>
    <p:sldLayoutId id="2147483922" r:id="rId49"/>
    <p:sldLayoutId id="2147483923" r:id="rId50"/>
    <p:sldLayoutId id="2147483924" r:id="rId51"/>
    <p:sldLayoutId id="2147483925"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F499D-0F6A-0955-205E-48A629B37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263F6-3066-EC66-356E-6911B911C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19776-031F-C449-539C-4D5A5ED58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B4356C72-0608-A1BE-0C84-11A45B473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D711B-60F4-96D8-F7CC-8D9B7FF58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8B36-5D4F-454A-9321-6D0E6621DD27}" type="slidenum">
              <a:rPr lang="en-US" smtClean="0"/>
              <a:t>‹#›</a:t>
            </a:fld>
            <a:endParaRPr lang="en-US"/>
          </a:p>
        </p:txBody>
      </p:sp>
    </p:spTree>
    <p:extLst>
      <p:ext uri="{BB962C8B-B14F-4D97-AF65-F5344CB8AC3E}">
        <p14:creationId xmlns:p14="http://schemas.microsoft.com/office/powerpoint/2010/main" val="3858838850"/>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3956" r:id="rId30"/>
    <p:sldLayoutId id="2147483957" r:id="rId31"/>
    <p:sldLayoutId id="2147483958" r:id="rId32"/>
    <p:sldLayoutId id="2147483959" r:id="rId33"/>
    <p:sldLayoutId id="2147483960" r:id="rId34"/>
    <p:sldLayoutId id="2147483961" r:id="rId35"/>
    <p:sldLayoutId id="2147483962" r:id="rId36"/>
    <p:sldLayoutId id="2147483963" r:id="rId37"/>
    <p:sldLayoutId id="2147483964" r:id="rId38"/>
    <p:sldLayoutId id="2147483965" r:id="rId39"/>
    <p:sldLayoutId id="2147483966" r:id="rId40"/>
    <p:sldLayoutId id="2147483967" r:id="rId41"/>
    <p:sldLayoutId id="2147483968" r:id="rId42"/>
    <p:sldLayoutId id="2147483969" r:id="rId43"/>
    <p:sldLayoutId id="2147483970" r:id="rId44"/>
    <p:sldLayoutId id="2147483971" r:id="rId45"/>
    <p:sldLayoutId id="2147483972" r:id="rId46"/>
    <p:sldLayoutId id="2147483973" r:id="rId47"/>
    <p:sldLayoutId id="2147483974" r:id="rId48"/>
    <p:sldLayoutId id="2147483975" r:id="rId49"/>
    <p:sldLayoutId id="2147483976" r:id="rId50"/>
    <p:sldLayoutId id="2147483977" r:id="rId51"/>
    <p:sldLayoutId id="2147483978" r:id="rId52"/>
    <p:sldLayoutId id="2147483979" r:id="rId5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F499D-0F6A-0955-205E-48A629B37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BB263F6-3066-EC66-356E-6911B911C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7119776-031F-C449-539C-4D5A5ED58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E249-7C45-644A-B4CB-496AA964E937}" type="datetimeFigureOut">
              <a:rPr lang="en-US" smtClean="0"/>
              <a:t>6/12/2024</a:t>
            </a:fld>
            <a:endParaRPr lang="en-US"/>
          </a:p>
        </p:txBody>
      </p:sp>
      <p:sp>
        <p:nvSpPr>
          <p:cNvPr id="5" name="Footer Placeholder 4">
            <a:extLst>
              <a:ext uri="{FF2B5EF4-FFF2-40B4-BE49-F238E27FC236}">
                <a16:creationId xmlns:a16="http://schemas.microsoft.com/office/drawing/2014/main" id="{B4356C72-0608-A1BE-0C84-11A45B473F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D711B-60F4-96D8-F7CC-8D9B7FF58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98B36-5D4F-454A-9321-6D0E6621DD27}" type="slidenum">
              <a:rPr lang="en-US" smtClean="0"/>
              <a:t>‹#›</a:t>
            </a:fld>
            <a:endParaRPr lang="en-US"/>
          </a:p>
        </p:txBody>
      </p:sp>
    </p:spTree>
    <p:extLst>
      <p:ext uri="{BB962C8B-B14F-4D97-AF65-F5344CB8AC3E}">
        <p14:creationId xmlns:p14="http://schemas.microsoft.com/office/powerpoint/2010/main" val="3380914556"/>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 id="2147483998" r:id="rId18"/>
    <p:sldLayoutId id="2147483999" r:id="rId19"/>
    <p:sldLayoutId id="2147484000" r:id="rId20"/>
    <p:sldLayoutId id="2147484001" r:id="rId21"/>
    <p:sldLayoutId id="2147484002" r:id="rId22"/>
    <p:sldLayoutId id="2147484003" r:id="rId23"/>
    <p:sldLayoutId id="2147484004" r:id="rId24"/>
    <p:sldLayoutId id="2147484005" r:id="rId25"/>
    <p:sldLayoutId id="2147484006" r:id="rId26"/>
    <p:sldLayoutId id="2147484007" r:id="rId27"/>
    <p:sldLayoutId id="2147484008" r:id="rId28"/>
    <p:sldLayoutId id="2147484009" r:id="rId29"/>
    <p:sldLayoutId id="2147484010" r:id="rId30"/>
    <p:sldLayoutId id="2147484011" r:id="rId31"/>
    <p:sldLayoutId id="2147484012" r:id="rId32"/>
    <p:sldLayoutId id="2147484013" r:id="rId33"/>
    <p:sldLayoutId id="2147484014" r:id="rId34"/>
    <p:sldLayoutId id="2147484015" r:id="rId35"/>
    <p:sldLayoutId id="2147484016" r:id="rId36"/>
    <p:sldLayoutId id="2147484017" r:id="rId37"/>
    <p:sldLayoutId id="2147484018" r:id="rId38"/>
    <p:sldLayoutId id="2147484019" r:id="rId39"/>
    <p:sldLayoutId id="2147484020" r:id="rId40"/>
    <p:sldLayoutId id="2147484021" r:id="rId41"/>
    <p:sldLayoutId id="2147484022" r:id="rId42"/>
    <p:sldLayoutId id="2147484023" r:id="rId43"/>
  </p:sldLayoutIdLst>
  <p:txStyles>
    <p:titleStyle>
      <a:lvl1pPr algn="l" defTabSz="914400" rtl="0" eaLnBrk="1" latinLnBrk="0" hangingPunct="1">
        <a:lnSpc>
          <a:spcPct val="90000"/>
        </a:lnSpc>
        <a:spcBef>
          <a:spcPct val="0"/>
        </a:spcBef>
        <a:buNone/>
        <a:defRPr sz="4400" kern="1200">
          <a:solidFill>
            <a:schemeClr val="tx1"/>
          </a:solidFill>
          <a:latin typeface="Roboto Serif" pitchFamily="2" charset="0"/>
          <a:ea typeface="+mj-ea"/>
          <a:cs typeface="Roboto Serif"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Serif" pitchFamily="2" charset="0"/>
          <a:ea typeface="+mn-ea"/>
          <a:cs typeface="Roboto Serif"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47.xml"/><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290.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00.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4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8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openxmlformats.org/officeDocument/2006/relationships/image" Target="../media/image39.jpeg"/><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41.jpeg"/><Relationship Id="rId5" Type="http://schemas.openxmlformats.org/officeDocument/2006/relationships/image" Target="../media/image39.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41.jpeg"/><Relationship Id="rId5" Type="http://schemas.openxmlformats.org/officeDocument/2006/relationships/image" Target="../media/image39.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F11D45-4394-9B4D-E576-8AA3F1790543}"/>
              </a:ext>
            </a:extLst>
          </p:cNvPr>
          <p:cNvSpPr>
            <a:spLocks noGrp="1"/>
          </p:cNvSpPr>
          <p:nvPr>
            <p:ph type="body" sz="quarter" idx="10"/>
          </p:nvPr>
        </p:nvSpPr>
        <p:spPr>
          <a:xfrm>
            <a:off x="33067" y="988132"/>
            <a:ext cx="6293666" cy="2233095"/>
          </a:xfrm>
        </p:spPr>
        <p:txBody>
          <a:bodyPr/>
          <a:lstStyle/>
          <a:p>
            <a:r>
              <a:rPr lang="en-IE" sz="4000" b="1" dirty="0">
                <a:latin typeface="Roboto Serif" pitchFamily="2" charset="0"/>
                <a:cs typeface="Roboto Serif" pitchFamily="2" charset="0"/>
              </a:rPr>
              <a:t>Communications Workshop for </a:t>
            </a:r>
            <a:r>
              <a:rPr lang="en-IE" sz="4000" b="1" dirty="0" err="1">
                <a:latin typeface="Roboto Serif" pitchFamily="2" charset="0"/>
                <a:cs typeface="Roboto Serif" pitchFamily="2" charset="0"/>
              </a:rPr>
              <a:t>Dóchas</a:t>
            </a:r>
            <a:endParaRPr lang="en-IE" sz="4000" b="1" dirty="0">
              <a:latin typeface="Roboto Serif" pitchFamily="2" charset="0"/>
              <a:cs typeface="Roboto Serif" pitchFamily="2" charset="0"/>
            </a:endParaRPr>
          </a:p>
          <a:p>
            <a:endParaRPr lang="en-IE" sz="2400" b="1" dirty="0">
              <a:latin typeface="Roboto Serif" pitchFamily="2" charset="0"/>
              <a:cs typeface="Roboto Serif" pitchFamily="2" charset="0"/>
            </a:endParaRPr>
          </a:p>
          <a:p>
            <a:r>
              <a:rPr lang="en-IE" sz="2400" b="1" dirty="0">
                <a:latin typeface="Roboto Serif" pitchFamily="2" charset="0"/>
                <a:cs typeface="Roboto Serif" pitchFamily="2" charset="0"/>
              </a:rPr>
              <a:t>Thursday, 23</a:t>
            </a:r>
            <a:r>
              <a:rPr lang="en-IE" sz="2400" b="1" baseline="30000" dirty="0">
                <a:latin typeface="Roboto Serif" pitchFamily="2" charset="0"/>
                <a:cs typeface="Roboto Serif" pitchFamily="2" charset="0"/>
              </a:rPr>
              <a:t>rd</a:t>
            </a:r>
            <a:r>
              <a:rPr lang="en-IE" sz="2400" b="1" dirty="0">
                <a:latin typeface="Roboto Serif" pitchFamily="2" charset="0"/>
                <a:cs typeface="Roboto Serif" pitchFamily="2" charset="0"/>
              </a:rPr>
              <a:t> May 2024</a:t>
            </a:r>
          </a:p>
        </p:txBody>
      </p:sp>
      <p:sp>
        <p:nvSpPr>
          <p:cNvPr id="9" name="Text Placeholder 8">
            <a:extLst>
              <a:ext uri="{FF2B5EF4-FFF2-40B4-BE49-F238E27FC236}">
                <a16:creationId xmlns:a16="http://schemas.microsoft.com/office/drawing/2014/main" id="{4C5FDFB8-453A-53F1-7645-D1AA3B6355D6}"/>
              </a:ext>
            </a:extLst>
          </p:cNvPr>
          <p:cNvSpPr>
            <a:spLocks noGrp="1"/>
          </p:cNvSpPr>
          <p:nvPr>
            <p:ph type="body" sz="quarter" idx="16"/>
          </p:nvPr>
        </p:nvSpPr>
        <p:spPr>
          <a:xfrm>
            <a:off x="154991" y="5388698"/>
            <a:ext cx="9818806" cy="1149037"/>
          </a:xfrm>
        </p:spPr>
        <p:txBody>
          <a:bodyPr/>
          <a:lstStyle/>
          <a:p>
            <a:r>
              <a:rPr lang="en-IE" sz="2000" dirty="0">
                <a:latin typeface="Roboto Serif" pitchFamily="2" charset="0"/>
                <a:cs typeface="Roboto Serif" pitchFamily="2" charset="0"/>
              </a:rPr>
              <a:t>Martina Quinn, Founder and CEO, Alice Public Relations</a:t>
            </a:r>
          </a:p>
          <a:p>
            <a:r>
              <a:rPr lang="en-IE" sz="2000" dirty="0">
                <a:latin typeface="Roboto Serif" pitchFamily="2" charset="0"/>
                <a:cs typeface="Roboto Serif" pitchFamily="2" charset="0"/>
              </a:rPr>
              <a:t>@MartinaPQuinn / @HelloAlicePR  / </a:t>
            </a:r>
            <a:r>
              <a:rPr lang="en-IE" sz="2000" dirty="0">
                <a:solidFill>
                  <a:schemeClr val="bg1"/>
                </a:solidFill>
                <a:latin typeface="Roboto Serif" pitchFamily="2" charset="0"/>
                <a:cs typeface="Roboto Serif" pitchFamily="2" charset="0"/>
              </a:rPr>
              <a:t>www.alicepr.com</a:t>
            </a:r>
          </a:p>
          <a:p>
            <a:endParaRPr lang="en-IE" sz="2400" dirty="0"/>
          </a:p>
        </p:txBody>
      </p:sp>
    </p:spTree>
    <p:extLst>
      <p:ext uri="{BB962C8B-B14F-4D97-AF65-F5344CB8AC3E}">
        <p14:creationId xmlns:p14="http://schemas.microsoft.com/office/powerpoint/2010/main" val="63093459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7F7A-0E7A-4742-8E5A-5E6D6EAD718E}"/>
              </a:ext>
            </a:extLst>
          </p:cNvPr>
          <p:cNvSpPr>
            <a:spLocks noGrp="1"/>
          </p:cNvSpPr>
          <p:nvPr>
            <p:ph type="title"/>
          </p:nvPr>
        </p:nvSpPr>
        <p:spPr>
          <a:xfrm>
            <a:off x="467497" y="130347"/>
            <a:ext cx="10816517" cy="1325563"/>
          </a:xfrm>
        </p:spPr>
        <p:txBody>
          <a:bodyPr>
            <a:normAutofit/>
          </a:bodyPr>
          <a:lstStyle/>
          <a:p>
            <a:r>
              <a:rPr lang="en-GB" sz="4000" dirty="0">
                <a:solidFill>
                  <a:srgbClr val="1F2B5D"/>
                </a:solidFill>
                <a:latin typeface="Roboto Serif" pitchFamily="2" charset="0"/>
                <a:ea typeface="+mn-ea"/>
                <a:cs typeface="Roboto Serif" pitchFamily="2" charset="0"/>
              </a:rPr>
              <a:t>Who or what likely influences Michelle? </a:t>
            </a:r>
            <a:endParaRPr lang="en-US" sz="4000" dirty="0">
              <a:solidFill>
                <a:srgbClr val="1F2B5D"/>
              </a:solidFill>
              <a:latin typeface="Roboto Serif" pitchFamily="2" charset="0"/>
              <a:ea typeface="+mn-ea"/>
              <a:cs typeface="Roboto Serif" pitchFamily="2" charset="0"/>
            </a:endParaRPr>
          </a:p>
        </p:txBody>
      </p:sp>
      <p:sp>
        <p:nvSpPr>
          <p:cNvPr id="3" name="Content Placeholder 2">
            <a:extLst>
              <a:ext uri="{FF2B5EF4-FFF2-40B4-BE49-F238E27FC236}">
                <a16:creationId xmlns:a16="http://schemas.microsoft.com/office/drawing/2014/main" id="{97B25919-23E8-44C8-A808-DF5A1D626415}"/>
              </a:ext>
            </a:extLst>
          </p:cNvPr>
          <p:cNvSpPr>
            <a:spLocks noGrp="1"/>
          </p:cNvSpPr>
          <p:nvPr>
            <p:ph idx="1"/>
          </p:nvPr>
        </p:nvSpPr>
        <p:spPr>
          <a:xfrm>
            <a:off x="591065" y="1693561"/>
            <a:ext cx="10692950" cy="4856205"/>
          </a:xfrm>
        </p:spPr>
        <p:txBody>
          <a:bodyPr>
            <a:normAutofit/>
          </a:bodyPr>
          <a:lstStyle/>
          <a:p>
            <a:pPr marL="0" indent="0">
              <a:lnSpc>
                <a:spcPct val="125000"/>
              </a:lnSpc>
              <a:spcBef>
                <a:spcPts val="0"/>
              </a:spcBef>
              <a:buNone/>
            </a:pPr>
            <a:endParaRPr lang="en-GB" sz="2600" dirty="0">
              <a:solidFill>
                <a:srgbClr val="1F2B5D"/>
              </a:solidFill>
              <a:latin typeface="Roboto Serif" pitchFamily="2" charset="0"/>
              <a:ea typeface="Roboto" panose="02000000000000000000" pitchFamily="2" charset="0"/>
              <a:cs typeface="Roboto Serif" pitchFamily="2" charset="0"/>
            </a:endParaRPr>
          </a:p>
          <a:p>
            <a:pPr marL="0" indent="0">
              <a:lnSpc>
                <a:spcPct val="125000"/>
              </a:lnSpc>
              <a:spcBef>
                <a:spcPts val="0"/>
              </a:spcBef>
              <a:buNone/>
            </a:pPr>
            <a:endParaRPr lang="en-IE" sz="2600" dirty="0">
              <a:solidFill>
                <a:srgbClr val="1F2B5D"/>
              </a:solidFill>
              <a:latin typeface="Roboto Serif" pitchFamily="2" charset="0"/>
              <a:ea typeface="Roboto" panose="02000000000000000000" pitchFamily="2" charset="0"/>
              <a:cs typeface="Roboto Serif" pitchFamily="2" charset="0"/>
            </a:endParaRPr>
          </a:p>
        </p:txBody>
      </p:sp>
    </p:spTree>
    <p:extLst>
      <p:ext uri="{BB962C8B-B14F-4D97-AF65-F5344CB8AC3E}">
        <p14:creationId xmlns:p14="http://schemas.microsoft.com/office/powerpoint/2010/main" val="135523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7F7A-0E7A-4742-8E5A-5E6D6EAD718E}"/>
              </a:ext>
            </a:extLst>
          </p:cNvPr>
          <p:cNvSpPr>
            <a:spLocks noGrp="1"/>
          </p:cNvSpPr>
          <p:nvPr>
            <p:ph type="title"/>
          </p:nvPr>
        </p:nvSpPr>
        <p:spPr>
          <a:xfrm>
            <a:off x="467497" y="130347"/>
            <a:ext cx="10816517" cy="1325563"/>
          </a:xfrm>
        </p:spPr>
        <p:txBody>
          <a:bodyPr>
            <a:normAutofit/>
          </a:bodyPr>
          <a:lstStyle/>
          <a:p>
            <a:r>
              <a:rPr lang="en-GB" sz="4000" dirty="0">
                <a:solidFill>
                  <a:srgbClr val="1F2B5D"/>
                </a:solidFill>
                <a:latin typeface="Roboto Serif" pitchFamily="2" charset="0"/>
                <a:ea typeface="+mn-ea"/>
                <a:cs typeface="Roboto Serif" pitchFamily="2" charset="0"/>
              </a:rPr>
              <a:t>Who or what likely influences Michelle? </a:t>
            </a:r>
            <a:endParaRPr lang="en-US" sz="4000" dirty="0">
              <a:solidFill>
                <a:srgbClr val="1F2B5D"/>
              </a:solidFill>
              <a:latin typeface="Roboto Serif" pitchFamily="2" charset="0"/>
              <a:ea typeface="+mn-ea"/>
              <a:cs typeface="Roboto Serif" pitchFamily="2" charset="0"/>
            </a:endParaRPr>
          </a:p>
        </p:txBody>
      </p:sp>
      <p:sp>
        <p:nvSpPr>
          <p:cNvPr id="3" name="Content Placeholder 2">
            <a:extLst>
              <a:ext uri="{FF2B5EF4-FFF2-40B4-BE49-F238E27FC236}">
                <a16:creationId xmlns:a16="http://schemas.microsoft.com/office/drawing/2014/main" id="{97B25919-23E8-44C8-A808-DF5A1D626415}"/>
              </a:ext>
            </a:extLst>
          </p:cNvPr>
          <p:cNvSpPr>
            <a:spLocks noGrp="1"/>
          </p:cNvSpPr>
          <p:nvPr>
            <p:ph idx="1"/>
          </p:nvPr>
        </p:nvSpPr>
        <p:spPr>
          <a:xfrm>
            <a:off x="591065" y="1693561"/>
            <a:ext cx="10692950" cy="4856205"/>
          </a:xfrm>
        </p:spPr>
        <p:txBody>
          <a:bodyPr>
            <a:normAutofit/>
          </a:bodyPr>
          <a:lstStyle/>
          <a:p>
            <a:pPr>
              <a:lnSpc>
                <a:spcPct val="12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Her husband and family.</a:t>
            </a:r>
          </a:p>
          <a:p>
            <a:pPr>
              <a:lnSpc>
                <a:spcPct val="12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Her two best friends – and wider circle of friends. </a:t>
            </a:r>
          </a:p>
          <a:p>
            <a:pPr>
              <a:lnSpc>
                <a:spcPct val="12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Other parents in her community.</a:t>
            </a:r>
          </a:p>
          <a:p>
            <a:pPr>
              <a:lnSpc>
                <a:spcPct val="12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Her parents and parents-in-law.</a:t>
            </a:r>
          </a:p>
          <a:p>
            <a:pPr>
              <a:lnSpc>
                <a:spcPct val="12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The Nationalist. </a:t>
            </a:r>
          </a:p>
          <a:p>
            <a:pPr>
              <a:lnSpc>
                <a:spcPct val="12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Newstalk, RTÉ Radio One, Today FM, Tipp FM. </a:t>
            </a:r>
          </a:p>
          <a:p>
            <a:pPr>
              <a:lnSpc>
                <a:spcPct val="12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Instagram influencers and ads.  </a:t>
            </a:r>
          </a:p>
          <a:p>
            <a:pPr>
              <a:lnSpc>
                <a:spcPct val="12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Facebook posts and ads. </a:t>
            </a:r>
          </a:p>
          <a:p>
            <a:pPr>
              <a:lnSpc>
                <a:spcPct val="125000"/>
              </a:lnSpc>
              <a:spcBef>
                <a:spcPts val="0"/>
              </a:spcBef>
            </a:pPr>
            <a:endParaRPr lang="en-GB" sz="2600" dirty="0">
              <a:solidFill>
                <a:srgbClr val="1F2B5D"/>
              </a:solidFill>
              <a:latin typeface="Roboto Serif" pitchFamily="2" charset="0"/>
              <a:ea typeface="Roboto" panose="02000000000000000000" pitchFamily="2" charset="0"/>
              <a:cs typeface="Roboto Serif" pitchFamily="2" charset="0"/>
            </a:endParaRPr>
          </a:p>
          <a:p>
            <a:pPr marL="0" indent="0">
              <a:lnSpc>
                <a:spcPct val="125000"/>
              </a:lnSpc>
              <a:spcBef>
                <a:spcPts val="0"/>
              </a:spcBef>
              <a:buNone/>
            </a:pPr>
            <a:endParaRPr lang="en-IE" sz="2600" dirty="0">
              <a:solidFill>
                <a:srgbClr val="1F2B5D"/>
              </a:solidFill>
              <a:latin typeface="Roboto Serif" pitchFamily="2" charset="0"/>
              <a:ea typeface="Roboto" panose="02000000000000000000" pitchFamily="2" charset="0"/>
              <a:cs typeface="Roboto Serif" pitchFamily="2" charset="0"/>
            </a:endParaRPr>
          </a:p>
        </p:txBody>
      </p:sp>
    </p:spTree>
    <p:extLst>
      <p:ext uri="{BB962C8B-B14F-4D97-AF65-F5344CB8AC3E}">
        <p14:creationId xmlns:p14="http://schemas.microsoft.com/office/powerpoint/2010/main" val="27306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A4EF65-DE21-C2E3-8303-A0F35786CBEA}"/>
              </a:ext>
            </a:extLst>
          </p:cNvPr>
          <p:cNvSpPr>
            <a:spLocks noGrp="1"/>
          </p:cNvSpPr>
          <p:nvPr>
            <p:ph type="body" sz="quarter" idx="10"/>
          </p:nvPr>
        </p:nvSpPr>
        <p:spPr/>
        <p:txBody>
          <a:bodyPr/>
          <a:lstStyle/>
          <a:p>
            <a:r>
              <a:rPr lang="en-GB" dirty="0">
                <a:latin typeface="Roboto Serif" pitchFamily="2" charset="0"/>
                <a:cs typeface="Roboto Serif" pitchFamily="2" charset="0"/>
              </a:rPr>
              <a:t>Typical PR Tactics to Reach this Demographic</a:t>
            </a:r>
            <a:endParaRPr lang="en-IE" dirty="0">
              <a:latin typeface="Roboto Serif" pitchFamily="2" charset="0"/>
              <a:cs typeface="Roboto Serif" pitchFamily="2" charset="0"/>
            </a:endParaRPr>
          </a:p>
          <a:p>
            <a:endParaRPr lang="en-IE" dirty="0"/>
          </a:p>
        </p:txBody>
      </p:sp>
    </p:spTree>
    <p:extLst>
      <p:ext uri="{BB962C8B-B14F-4D97-AF65-F5344CB8AC3E}">
        <p14:creationId xmlns:p14="http://schemas.microsoft.com/office/powerpoint/2010/main" val="4014596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Venn diagram of the PESO model">
            <a:extLst>
              <a:ext uri="{FF2B5EF4-FFF2-40B4-BE49-F238E27FC236}">
                <a16:creationId xmlns:a16="http://schemas.microsoft.com/office/drawing/2014/main" id="{A97D0CB7-9740-19B3-D195-9E422ADCF59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2214172-1759-288F-8E6B-D0177253DE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59289" y="1565861"/>
            <a:ext cx="6825140" cy="4497185"/>
          </a:xfrm>
          <a:prstGeom prst="rect">
            <a:avLst/>
          </a:prstGeom>
        </p:spPr>
      </p:pic>
      <p:sp>
        <p:nvSpPr>
          <p:cNvPr id="6" name="TextBox 5">
            <a:extLst>
              <a:ext uri="{FF2B5EF4-FFF2-40B4-BE49-F238E27FC236}">
                <a16:creationId xmlns:a16="http://schemas.microsoft.com/office/drawing/2014/main" id="{F9177662-A781-D5CF-565C-39A30C8A2ABB}"/>
              </a:ext>
            </a:extLst>
          </p:cNvPr>
          <p:cNvSpPr txBox="1"/>
          <p:nvPr/>
        </p:nvSpPr>
        <p:spPr>
          <a:xfrm>
            <a:off x="194762" y="1523460"/>
            <a:ext cx="4422371" cy="4712187"/>
          </a:xfrm>
          <a:prstGeom prst="rect">
            <a:avLst/>
          </a:prstGeom>
          <a:noFill/>
        </p:spPr>
        <p:txBody>
          <a:bodyPr wrap="square" rtlCol="0">
            <a:spAutoFit/>
          </a:bodyPr>
          <a:lstStyle/>
          <a:p>
            <a:pPr marL="342900" marR="0" lvl="0" indent="-34290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IE" sz="2200" b="1" i="0" u="none" strike="noStrike" kern="1200" cap="none" spc="0" normalizeH="0" baseline="0" noProof="0" dirty="0">
                <a:ln>
                  <a:noFill/>
                </a:ln>
                <a:solidFill>
                  <a:srgbClr val="1F2B5D"/>
                </a:solidFill>
                <a:effectLst/>
                <a:uLnTx/>
                <a:uFillTx/>
                <a:latin typeface="Roboto Serif" pitchFamily="2" charset="0"/>
                <a:ea typeface="Roboto" panose="02000000000000000000" pitchFamily="2" charset="0"/>
                <a:cs typeface="Roboto Serif" pitchFamily="2" charset="0"/>
              </a:rPr>
              <a:t>Paid</a:t>
            </a:r>
            <a:r>
              <a:rPr kumimoji="0" lang="en-IE" sz="2200" b="0" i="0" u="none" strike="noStrike" kern="1200" cap="none" spc="0" normalizeH="0" baseline="0" noProof="0" dirty="0">
                <a:ln>
                  <a:noFill/>
                </a:ln>
                <a:solidFill>
                  <a:srgbClr val="1F2B5D"/>
                </a:solidFill>
                <a:effectLst/>
                <a:uLnTx/>
                <a:uFillTx/>
                <a:latin typeface="Roboto Serif" pitchFamily="2" charset="0"/>
                <a:ea typeface="Roboto" panose="02000000000000000000" pitchFamily="2" charset="0"/>
                <a:cs typeface="Roboto Serif" pitchFamily="2" charset="0"/>
              </a:rPr>
              <a:t> = </a:t>
            </a:r>
            <a:r>
              <a:rPr kumimoji="0" lang="en-US" sz="2200" b="0" i="0" u="none" strike="noStrike" kern="1200" cap="none" spc="0" normalizeH="0" baseline="0" noProof="0" dirty="0">
                <a:ln>
                  <a:noFill/>
                </a:ln>
                <a:solidFill>
                  <a:srgbClr val="1F2B5D"/>
                </a:solidFill>
                <a:effectLst/>
                <a:uLnTx/>
                <a:uFillTx/>
                <a:latin typeface="Roboto Serif" pitchFamily="2" charset="0"/>
                <a:ea typeface="Roboto" panose="02000000000000000000" pitchFamily="2" charset="0"/>
                <a:cs typeface="Roboto Serif" pitchFamily="2" charset="0"/>
              </a:rPr>
              <a:t>advertising you pay for. </a:t>
            </a:r>
          </a:p>
          <a:p>
            <a:pPr marL="342900" marR="0" lvl="0" indent="-34290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1F2B5D"/>
                </a:solidFill>
                <a:effectLst/>
                <a:uLnTx/>
                <a:uFillTx/>
                <a:latin typeface="Roboto Serif" pitchFamily="2" charset="0"/>
                <a:ea typeface="Roboto" panose="02000000000000000000" pitchFamily="2" charset="0"/>
                <a:cs typeface="Roboto Serif" pitchFamily="2" charset="0"/>
              </a:rPr>
              <a:t>Earned</a:t>
            </a:r>
            <a:r>
              <a:rPr kumimoji="0" lang="en-US" sz="2200" b="0" i="0" u="none" strike="noStrike" kern="1200" cap="none" spc="0" normalizeH="0" baseline="0" noProof="0" dirty="0">
                <a:ln>
                  <a:noFill/>
                </a:ln>
                <a:solidFill>
                  <a:srgbClr val="1F2B5D"/>
                </a:solidFill>
                <a:effectLst/>
                <a:uLnTx/>
                <a:uFillTx/>
                <a:latin typeface="Roboto Serif" pitchFamily="2" charset="0"/>
                <a:ea typeface="Roboto" panose="02000000000000000000" pitchFamily="2" charset="0"/>
                <a:cs typeface="Roboto Serif" pitchFamily="2" charset="0"/>
              </a:rPr>
              <a:t> = coverage / endorsements you don’t pay for, but you have to work hard to get. </a:t>
            </a:r>
          </a:p>
          <a:p>
            <a:pPr marL="342900" marR="0" lvl="0" indent="-34290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1F2B5D"/>
                </a:solidFill>
                <a:effectLst/>
                <a:uLnTx/>
                <a:uFillTx/>
                <a:latin typeface="Roboto Serif" pitchFamily="2" charset="0"/>
                <a:ea typeface="Roboto" panose="02000000000000000000" pitchFamily="2" charset="0"/>
                <a:cs typeface="Roboto Serif" pitchFamily="2" charset="0"/>
              </a:rPr>
              <a:t>Shared</a:t>
            </a:r>
            <a:r>
              <a:rPr kumimoji="0" lang="en-US" sz="2200" b="0" i="0" u="none" strike="noStrike" kern="1200" cap="none" spc="0" normalizeH="0" baseline="0" noProof="0" dirty="0">
                <a:ln>
                  <a:noFill/>
                </a:ln>
                <a:solidFill>
                  <a:srgbClr val="1F2B5D"/>
                </a:solidFill>
                <a:effectLst/>
                <a:uLnTx/>
                <a:uFillTx/>
                <a:latin typeface="Roboto Serif" pitchFamily="2" charset="0"/>
                <a:ea typeface="Roboto" panose="02000000000000000000" pitchFamily="2" charset="0"/>
                <a:cs typeface="Roboto Serif" pitchFamily="2" charset="0"/>
              </a:rPr>
              <a:t> = social networking, partnerships.</a:t>
            </a:r>
          </a:p>
          <a:p>
            <a:pPr marL="342900" marR="0" lvl="0" indent="-34290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1F2B5D"/>
                </a:solidFill>
                <a:effectLst/>
                <a:uLnTx/>
                <a:uFillTx/>
                <a:latin typeface="Roboto Serif" pitchFamily="2" charset="0"/>
                <a:ea typeface="Roboto" panose="02000000000000000000" pitchFamily="2" charset="0"/>
                <a:cs typeface="Roboto Serif" pitchFamily="2" charset="0"/>
              </a:rPr>
              <a:t>Owned</a:t>
            </a:r>
            <a:r>
              <a:rPr kumimoji="0" lang="en-US" sz="2200" b="0" i="0" u="none" strike="noStrike" kern="1200" cap="none" spc="0" normalizeH="0" baseline="0" noProof="0" dirty="0">
                <a:ln>
                  <a:noFill/>
                </a:ln>
                <a:solidFill>
                  <a:srgbClr val="1F2B5D"/>
                </a:solidFill>
                <a:effectLst/>
                <a:uLnTx/>
                <a:uFillTx/>
                <a:latin typeface="Roboto Serif" pitchFamily="2" charset="0"/>
                <a:ea typeface="Roboto" panose="02000000000000000000" pitchFamily="2" charset="0"/>
                <a:cs typeface="Roboto Serif" pitchFamily="2" charset="0"/>
              </a:rPr>
              <a:t> =  all content owned by you, and that you have full control over. </a:t>
            </a:r>
            <a:endParaRPr kumimoji="0" lang="en-IE" sz="2200" b="0" i="0" u="none" strike="noStrike" kern="1200" cap="none" spc="0" normalizeH="0" baseline="0" noProof="0" dirty="0">
              <a:ln>
                <a:noFill/>
              </a:ln>
              <a:solidFill>
                <a:srgbClr val="1F2B5D"/>
              </a:solidFill>
              <a:effectLst/>
              <a:uLnTx/>
              <a:uFillTx/>
              <a:latin typeface="Roboto Serif" pitchFamily="2" charset="0"/>
              <a:ea typeface="Roboto" panose="02000000000000000000" pitchFamily="2" charset="0"/>
              <a:cs typeface="Roboto Serif" pitchFamily="2" charset="0"/>
            </a:endParaRPr>
          </a:p>
        </p:txBody>
      </p:sp>
      <p:cxnSp>
        <p:nvCxnSpPr>
          <p:cNvPr id="8" name="Straight Connector 7">
            <a:extLst>
              <a:ext uri="{FF2B5EF4-FFF2-40B4-BE49-F238E27FC236}">
                <a16:creationId xmlns:a16="http://schemas.microsoft.com/office/drawing/2014/main" id="{59E1CFE3-AB52-8DFA-3768-BB3EE3D560B8}"/>
              </a:ext>
            </a:extLst>
          </p:cNvPr>
          <p:cNvCxnSpPr/>
          <p:nvPr/>
        </p:nvCxnSpPr>
        <p:spPr>
          <a:xfrm>
            <a:off x="4779818" y="1433645"/>
            <a:ext cx="0" cy="523701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4821DCE-6F56-DF3D-E6DC-7EB995C86B13}"/>
              </a:ext>
            </a:extLst>
          </p:cNvPr>
          <p:cNvSpPr txBox="1">
            <a:spLocks/>
          </p:cNvSpPr>
          <p:nvPr/>
        </p:nvSpPr>
        <p:spPr>
          <a:xfrm>
            <a:off x="480197" y="370498"/>
            <a:ext cx="1092573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4400" b="0" i="0" u="none" strike="noStrike" kern="1200" cap="none" spc="0" normalizeH="0" baseline="0" noProof="0" dirty="0">
                <a:ln>
                  <a:noFill/>
                </a:ln>
                <a:solidFill>
                  <a:srgbClr val="1F2B5D"/>
                </a:solidFill>
                <a:effectLst/>
                <a:uLnTx/>
                <a:uFillTx/>
                <a:latin typeface="Roboto Serif" pitchFamily="2" charset="0"/>
                <a:ea typeface="+mj-ea"/>
                <a:cs typeface="Roboto Serif" pitchFamily="2" charset="0"/>
              </a:rPr>
              <a:t>Communications Tactics - Overview</a:t>
            </a:r>
          </a:p>
        </p:txBody>
      </p:sp>
    </p:spTree>
    <p:extLst>
      <p:ext uri="{BB962C8B-B14F-4D97-AF65-F5344CB8AC3E}">
        <p14:creationId xmlns:p14="http://schemas.microsoft.com/office/powerpoint/2010/main" val="102840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7F7A-0E7A-4742-8E5A-5E6D6EAD718E}"/>
              </a:ext>
            </a:extLst>
          </p:cNvPr>
          <p:cNvSpPr>
            <a:spLocks noGrp="1"/>
          </p:cNvSpPr>
          <p:nvPr>
            <p:ph type="title"/>
          </p:nvPr>
        </p:nvSpPr>
        <p:spPr>
          <a:xfrm>
            <a:off x="467497" y="130347"/>
            <a:ext cx="11095237" cy="1325563"/>
          </a:xfrm>
        </p:spPr>
        <p:txBody>
          <a:bodyPr>
            <a:noAutofit/>
          </a:bodyPr>
          <a:lstStyle/>
          <a:p>
            <a:r>
              <a:rPr lang="en-GB" sz="4200" dirty="0">
                <a:solidFill>
                  <a:srgbClr val="1F2B5D"/>
                </a:solidFill>
                <a:latin typeface="Roboto Serif" pitchFamily="2" charset="0"/>
                <a:ea typeface="+mn-ea"/>
                <a:cs typeface="Roboto Serif" pitchFamily="2" charset="0"/>
              </a:rPr>
              <a:t>News Media Consumption</a:t>
            </a:r>
            <a:endParaRPr lang="en-US" sz="4200" dirty="0">
              <a:solidFill>
                <a:srgbClr val="1F2B5D"/>
              </a:solidFill>
              <a:latin typeface="Roboto Serif" pitchFamily="2" charset="0"/>
              <a:ea typeface="+mn-ea"/>
              <a:cs typeface="Roboto Serif" pitchFamily="2" charset="0"/>
            </a:endParaRPr>
          </a:p>
        </p:txBody>
      </p:sp>
      <p:sp>
        <p:nvSpPr>
          <p:cNvPr id="3" name="Content Placeholder 2">
            <a:extLst>
              <a:ext uri="{FF2B5EF4-FFF2-40B4-BE49-F238E27FC236}">
                <a16:creationId xmlns:a16="http://schemas.microsoft.com/office/drawing/2014/main" id="{97B25919-23E8-44C8-A808-DF5A1D626415}"/>
              </a:ext>
            </a:extLst>
          </p:cNvPr>
          <p:cNvSpPr>
            <a:spLocks noGrp="1"/>
          </p:cNvSpPr>
          <p:nvPr>
            <p:ph idx="1"/>
          </p:nvPr>
        </p:nvSpPr>
        <p:spPr>
          <a:xfrm>
            <a:off x="467497" y="1269826"/>
            <a:ext cx="7331179" cy="5164438"/>
          </a:xfrm>
        </p:spPr>
        <p:txBody>
          <a:bodyPr>
            <a:noAutofit/>
          </a:bodyPr>
          <a:lstStyle/>
          <a:p>
            <a:pPr>
              <a:lnSpc>
                <a:spcPct val="145000"/>
              </a:lnSpc>
              <a:spcBef>
                <a:spcPts val="0"/>
              </a:spcBef>
            </a:pPr>
            <a:r>
              <a:rPr lang="en-GB" sz="1700" dirty="0">
                <a:solidFill>
                  <a:srgbClr val="1F2B5D"/>
                </a:solidFill>
                <a:latin typeface="Roboto Serif" pitchFamily="2" charset="0"/>
                <a:ea typeface="Roboto" panose="02000000000000000000" pitchFamily="2" charset="0"/>
                <a:cs typeface="Roboto Serif" pitchFamily="2" charset="0"/>
              </a:rPr>
              <a:t>70% of adults consume news media at least once per day.</a:t>
            </a:r>
          </a:p>
          <a:p>
            <a:pPr>
              <a:lnSpc>
                <a:spcPct val="145000"/>
              </a:lnSpc>
              <a:spcBef>
                <a:spcPts val="0"/>
              </a:spcBef>
            </a:pPr>
            <a:r>
              <a:rPr lang="en-GB" sz="1700" dirty="0">
                <a:solidFill>
                  <a:srgbClr val="1F2B5D"/>
                </a:solidFill>
                <a:latin typeface="Roboto Serif" pitchFamily="2" charset="0"/>
                <a:ea typeface="Roboto" panose="02000000000000000000" pitchFamily="2" charset="0"/>
                <a:cs typeface="Roboto Serif" pitchFamily="2" charset="0"/>
              </a:rPr>
              <a:t>Main sources of news : TV and online (excluding social media), which both sit at 32%.</a:t>
            </a:r>
          </a:p>
          <a:p>
            <a:pPr>
              <a:lnSpc>
                <a:spcPct val="145000"/>
              </a:lnSpc>
              <a:spcBef>
                <a:spcPts val="0"/>
              </a:spcBef>
            </a:pPr>
            <a:r>
              <a:rPr lang="en-GB" sz="1700" dirty="0">
                <a:solidFill>
                  <a:srgbClr val="1F2B5D"/>
                </a:solidFill>
                <a:latin typeface="Roboto Serif" pitchFamily="2" charset="0"/>
                <a:ea typeface="Roboto" panose="02000000000000000000" pitchFamily="2" charset="0"/>
                <a:cs typeface="Roboto Serif" pitchFamily="2" charset="0"/>
              </a:rPr>
              <a:t>Social media is at 20%; radio at 11%; and printed newspapers at 5%.</a:t>
            </a:r>
          </a:p>
          <a:p>
            <a:pPr>
              <a:lnSpc>
                <a:spcPct val="145000"/>
              </a:lnSpc>
              <a:spcBef>
                <a:spcPts val="0"/>
              </a:spcBef>
            </a:pPr>
            <a:r>
              <a:rPr lang="en-GB" sz="1700" dirty="0">
                <a:solidFill>
                  <a:srgbClr val="1F2B5D"/>
                </a:solidFill>
                <a:latin typeface="Roboto Serif" pitchFamily="2" charset="0"/>
                <a:ea typeface="Roboto" panose="02000000000000000000" pitchFamily="2" charset="0"/>
                <a:cs typeface="Roboto Serif" pitchFamily="2" charset="0"/>
              </a:rPr>
              <a:t>When looking at social media use for news, </a:t>
            </a:r>
            <a:r>
              <a:rPr lang="en-GB" sz="1700" b="1" dirty="0">
                <a:solidFill>
                  <a:schemeClr val="accent1"/>
                </a:solidFill>
                <a:latin typeface="Roboto Serif" pitchFamily="2" charset="0"/>
                <a:ea typeface="Roboto" panose="02000000000000000000" pitchFamily="2" charset="0"/>
                <a:cs typeface="Roboto Serif" pitchFamily="2" charset="0"/>
              </a:rPr>
              <a:t>Facebook and WhatsApp usage peaks amongst 25-54s</a:t>
            </a:r>
            <a:r>
              <a:rPr lang="en-GB" sz="1700" dirty="0">
                <a:solidFill>
                  <a:srgbClr val="1F2B5D"/>
                </a:solidFill>
                <a:latin typeface="Roboto Serif" pitchFamily="2" charset="0"/>
                <a:ea typeface="Roboto" panose="02000000000000000000" pitchFamily="2" charset="0"/>
                <a:cs typeface="Roboto Serif" pitchFamily="2" charset="0"/>
              </a:rPr>
              <a:t>, with lower levels either side of those age bands. </a:t>
            </a:r>
          </a:p>
          <a:p>
            <a:pPr>
              <a:lnSpc>
                <a:spcPct val="145000"/>
              </a:lnSpc>
              <a:spcBef>
                <a:spcPts val="0"/>
              </a:spcBef>
            </a:pPr>
            <a:r>
              <a:rPr lang="en-GB" sz="1700" dirty="0">
                <a:solidFill>
                  <a:srgbClr val="1F2B5D"/>
                </a:solidFill>
                <a:latin typeface="Roboto Serif" pitchFamily="2" charset="0"/>
                <a:ea typeface="Roboto" panose="02000000000000000000" pitchFamily="2" charset="0"/>
                <a:cs typeface="Roboto Serif" pitchFamily="2" charset="0"/>
              </a:rPr>
              <a:t>YouTube, Twitter, TikTok, Snapchat and Reddit are used as a source of news most by those under 25.</a:t>
            </a:r>
          </a:p>
          <a:p>
            <a:pPr>
              <a:lnSpc>
                <a:spcPct val="145000"/>
              </a:lnSpc>
              <a:spcBef>
                <a:spcPts val="0"/>
              </a:spcBef>
            </a:pPr>
            <a:r>
              <a:rPr lang="en-GB" sz="1700" b="1" dirty="0">
                <a:solidFill>
                  <a:srgbClr val="EF435E"/>
                </a:solidFill>
                <a:latin typeface="Roboto Serif" pitchFamily="2" charset="0"/>
                <a:ea typeface="Roboto" panose="02000000000000000000" pitchFamily="2" charset="0"/>
                <a:cs typeface="Roboto Serif" pitchFamily="2" charset="0"/>
              </a:rPr>
              <a:t>Twitter</a:t>
            </a:r>
            <a:r>
              <a:rPr lang="en-GB" sz="1700" dirty="0">
                <a:solidFill>
                  <a:srgbClr val="1F2B5D"/>
                </a:solidFill>
                <a:latin typeface="Roboto Serif" pitchFamily="2" charset="0"/>
                <a:ea typeface="Roboto" panose="02000000000000000000" pitchFamily="2" charset="0"/>
                <a:cs typeface="Roboto Serif" pitchFamily="2" charset="0"/>
              </a:rPr>
              <a:t> has a relatively even spread across ages.</a:t>
            </a:r>
          </a:p>
          <a:p>
            <a:pPr>
              <a:lnSpc>
                <a:spcPct val="145000"/>
              </a:lnSpc>
              <a:spcBef>
                <a:spcPts val="0"/>
              </a:spcBef>
            </a:pPr>
            <a:r>
              <a:rPr lang="en-GB" sz="1700" b="1" dirty="0">
                <a:solidFill>
                  <a:schemeClr val="accent1"/>
                </a:solidFill>
                <a:latin typeface="Roboto Serif" pitchFamily="2" charset="0"/>
                <a:ea typeface="Roboto" panose="02000000000000000000" pitchFamily="2" charset="0"/>
                <a:cs typeface="Roboto Serif" pitchFamily="2" charset="0"/>
              </a:rPr>
              <a:t>WhatsApp</a:t>
            </a:r>
            <a:r>
              <a:rPr lang="en-GB" sz="1700" dirty="0">
                <a:solidFill>
                  <a:srgbClr val="1F2B5D"/>
                </a:solidFill>
                <a:latin typeface="Roboto Serif" pitchFamily="2" charset="0"/>
                <a:ea typeface="Roboto" panose="02000000000000000000" pitchFamily="2" charset="0"/>
                <a:cs typeface="Roboto Serif" pitchFamily="2" charset="0"/>
              </a:rPr>
              <a:t> is dominant (72%) in the category of ‘social media used for any reason this year’. It saw an increase of +2pp over the previous year, continuing its steady growth since 2020. </a:t>
            </a:r>
          </a:p>
        </p:txBody>
      </p:sp>
      <p:pic>
        <p:nvPicPr>
          <p:cNvPr id="7" name="Picture 6">
            <a:extLst>
              <a:ext uri="{FF2B5EF4-FFF2-40B4-BE49-F238E27FC236}">
                <a16:creationId xmlns:a16="http://schemas.microsoft.com/office/drawing/2014/main" id="{B17D49F5-71D1-3B6F-F8D5-CB6AC80671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2958" y="1269826"/>
            <a:ext cx="3874684" cy="5164439"/>
          </a:xfrm>
          <a:prstGeom prst="rect">
            <a:avLst/>
          </a:prstGeom>
        </p:spPr>
      </p:pic>
    </p:spTree>
    <p:extLst>
      <p:ext uri="{BB962C8B-B14F-4D97-AF65-F5344CB8AC3E}">
        <p14:creationId xmlns:p14="http://schemas.microsoft.com/office/powerpoint/2010/main" val="222320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B25919-23E8-44C8-A808-DF5A1D626415}"/>
              </a:ext>
            </a:extLst>
          </p:cNvPr>
          <p:cNvSpPr>
            <a:spLocks noGrp="1"/>
          </p:cNvSpPr>
          <p:nvPr>
            <p:ph idx="1"/>
          </p:nvPr>
        </p:nvSpPr>
        <p:spPr>
          <a:xfrm>
            <a:off x="485187" y="190162"/>
            <a:ext cx="7207611" cy="5856748"/>
          </a:xfrm>
        </p:spPr>
        <p:txBody>
          <a:bodyPr>
            <a:noAutofit/>
          </a:bodyPr>
          <a:lstStyle/>
          <a:p>
            <a:pPr>
              <a:lnSpc>
                <a:spcPct val="145000"/>
              </a:lnSpc>
              <a:spcBef>
                <a:spcPts val="0"/>
              </a:spcBef>
            </a:pPr>
            <a:r>
              <a:rPr lang="en-GB" sz="1900" dirty="0">
                <a:solidFill>
                  <a:srgbClr val="1F2B5D"/>
                </a:solidFill>
                <a:latin typeface="Roboto Serif" pitchFamily="2" charset="0"/>
                <a:ea typeface="Roboto" panose="02000000000000000000" pitchFamily="2" charset="0"/>
                <a:cs typeface="Roboto Serif" pitchFamily="2" charset="0"/>
              </a:rPr>
              <a:t>Facebook was down -2pp (to 61%), but remained most-used site for hosting a personal profile, with almost two-thirds of the population engaging with it. </a:t>
            </a:r>
          </a:p>
          <a:p>
            <a:pPr>
              <a:lnSpc>
                <a:spcPct val="145000"/>
              </a:lnSpc>
              <a:spcBef>
                <a:spcPts val="0"/>
              </a:spcBef>
            </a:pPr>
            <a:r>
              <a:rPr lang="en-GB" sz="1900" dirty="0">
                <a:solidFill>
                  <a:srgbClr val="1F2B5D"/>
                </a:solidFill>
                <a:latin typeface="Roboto Serif" pitchFamily="2" charset="0"/>
                <a:ea typeface="Roboto" panose="02000000000000000000" pitchFamily="2" charset="0"/>
                <a:cs typeface="Roboto Serif" pitchFamily="2" charset="0"/>
              </a:rPr>
              <a:t>Instagram saw growth from 2022 of +2pp (43%).</a:t>
            </a:r>
          </a:p>
          <a:p>
            <a:pPr>
              <a:lnSpc>
                <a:spcPct val="145000"/>
              </a:lnSpc>
              <a:spcBef>
                <a:spcPts val="0"/>
              </a:spcBef>
            </a:pPr>
            <a:r>
              <a:rPr lang="en-GB" sz="1900" dirty="0">
                <a:solidFill>
                  <a:srgbClr val="1F2B5D"/>
                </a:solidFill>
                <a:latin typeface="Roboto Serif" pitchFamily="2" charset="0"/>
                <a:ea typeface="Roboto" panose="02000000000000000000" pitchFamily="2" charset="0"/>
                <a:cs typeface="Roboto Serif" pitchFamily="2" charset="0"/>
              </a:rPr>
              <a:t>TikTok showed the biggest increase +5pp (24%), with </a:t>
            </a:r>
            <a:r>
              <a:rPr lang="en-GB" sz="1900" b="1" dirty="0">
                <a:solidFill>
                  <a:schemeClr val="accent1"/>
                </a:solidFill>
                <a:latin typeface="Roboto Serif" pitchFamily="2" charset="0"/>
                <a:ea typeface="Roboto" panose="02000000000000000000" pitchFamily="2" charset="0"/>
                <a:cs typeface="Roboto Serif" pitchFamily="2" charset="0"/>
              </a:rPr>
              <a:t>a quarter of Irish respondents now using the platform, up from just 7% in 2020</a:t>
            </a:r>
            <a:r>
              <a:rPr lang="en-GB" sz="1900" dirty="0">
                <a:solidFill>
                  <a:srgbClr val="1F2B5D"/>
                </a:solidFill>
                <a:latin typeface="Roboto Serif" pitchFamily="2" charset="0"/>
                <a:ea typeface="Roboto" panose="02000000000000000000" pitchFamily="2" charset="0"/>
                <a:cs typeface="Roboto Serif" pitchFamily="2" charset="0"/>
              </a:rPr>
              <a:t>.</a:t>
            </a:r>
          </a:p>
          <a:p>
            <a:pPr>
              <a:lnSpc>
                <a:spcPct val="145000"/>
              </a:lnSpc>
              <a:spcBef>
                <a:spcPts val="0"/>
              </a:spcBef>
            </a:pPr>
            <a:r>
              <a:rPr lang="en-GB" sz="1900" dirty="0">
                <a:solidFill>
                  <a:srgbClr val="1F2B5D"/>
                </a:solidFill>
                <a:latin typeface="Roboto Serif" pitchFamily="2" charset="0"/>
                <a:ea typeface="Roboto" panose="02000000000000000000" pitchFamily="2" charset="0"/>
                <a:cs typeface="Roboto Serif" pitchFamily="2" charset="0"/>
              </a:rPr>
              <a:t>Listening to </a:t>
            </a:r>
            <a:r>
              <a:rPr lang="en-GB" sz="1900" b="1" dirty="0">
                <a:solidFill>
                  <a:schemeClr val="accent1"/>
                </a:solidFill>
                <a:latin typeface="Roboto Serif" pitchFamily="2" charset="0"/>
                <a:ea typeface="Roboto" panose="02000000000000000000" pitchFamily="2" charset="0"/>
                <a:cs typeface="Roboto Serif" pitchFamily="2" charset="0"/>
              </a:rPr>
              <a:t>podcasts</a:t>
            </a:r>
            <a:r>
              <a:rPr lang="en-GB" sz="1900" dirty="0">
                <a:solidFill>
                  <a:srgbClr val="1F2B5D"/>
                </a:solidFill>
                <a:latin typeface="Roboto Serif" pitchFamily="2" charset="0"/>
                <a:ea typeface="Roboto" panose="02000000000000000000" pitchFamily="2" charset="0"/>
                <a:cs typeface="Roboto Serif" pitchFamily="2" charset="0"/>
              </a:rPr>
              <a:t> remains a very popular pastime in Ireland (44%), compared to other countries. Most popular category of podcasts is lifestyle (19%), followed by ‘specialist subjects’ (17%).</a:t>
            </a:r>
          </a:p>
          <a:p>
            <a:pPr>
              <a:lnSpc>
                <a:spcPct val="145000"/>
              </a:lnSpc>
              <a:spcBef>
                <a:spcPts val="0"/>
              </a:spcBef>
            </a:pPr>
            <a:r>
              <a:rPr lang="en-GB" sz="1900" dirty="0">
                <a:solidFill>
                  <a:srgbClr val="1F2B5D"/>
                </a:solidFill>
                <a:latin typeface="Roboto Serif" pitchFamily="2" charset="0"/>
                <a:ea typeface="Roboto" panose="02000000000000000000" pitchFamily="2" charset="0"/>
                <a:cs typeface="Roboto Serif" pitchFamily="2" charset="0"/>
              </a:rPr>
              <a:t>RTÉ is most popular digital brand (and offline brand): 1 in 4 people (24%) are consuming its content online. </a:t>
            </a:r>
          </a:p>
        </p:txBody>
      </p:sp>
      <p:pic>
        <p:nvPicPr>
          <p:cNvPr id="7" name="Picture 6">
            <a:extLst>
              <a:ext uri="{FF2B5EF4-FFF2-40B4-BE49-F238E27FC236}">
                <a16:creationId xmlns:a16="http://schemas.microsoft.com/office/drawing/2014/main" id="{B17D49F5-71D1-3B6F-F8D5-CB6AC80671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2958" y="536317"/>
            <a:ext cx="3874684" cy="5164439"/>
          </a:xfrm>
          <a:prstGeom prst="rect">
            <a:avLst/>
          </a:prstGeom>
        </p:spPr>
      </p:pic>
    </p:spTree>
    <p:extLst>
      <p:ext uri="{BB962C8B-B14F-4D97-AF65-F5344CB8AC3E}">
        <p14:creationId xmlns:p14="http://schemas.microsoft.com/office/powerpoint/2010/main" val="268173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95A706-7F1C-C559-81DF-2C1BB8E479E6}"/>
              </a:ext>
            </a:extLst>
          </p:cNvPr>
          <p:cNvPicPr>
            <a:picLocks noChangeAspect="1"/>
          </p:cNvPicPr>
          <p:nvPr/>
        </p:nvPicPr>
        <p:blipFill>
          <a:blip r:embed="rId2"/>
          <a:stretch>
            <a:fillRect/>
          </a:stretch>
        </p:blipFill>
        <p:spPr>
          <a:xfrm>
            <a:off x="1299493" y="375811"/>
            <a:ext cx="9593014" cy="6106377"/>
          </a:xfrm>
          <a:prstGeom prst="rect">
            <a:avLst/>
          </a:prstGeom>
        </p:spPr>
      </p:pic>
      <p:pic>
        <p:nvPicPr>
          <p:cNvPr id="14" name="Graphic 13" descr="Woman with solid fill">
            <a:extLst>
              <a:ext uri="{FF2B5EF4-FFF2-40B4-BE49-F238E27FC236}">
                <a16:creationId xmlns:a16="http://schemas.microsoft.com/office/drawing/2014/main" id="{EB2E12CE-24F2-A6EE-F510-AF0BE75885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3179" y="3429000"/>
            <a:ext cx="914400" cy="914400"/>
          </a:xfrm>
          <a:prstGeom prst="rect">
            <a:avLst/>
          </a:prstGeom>
        </p:spPr>
      </p:pic>
      <p:pic>
        <p:nvPicPr>
          <p:cNvPr id="16" name="Graphic 15" descr="Woman with solid fill">
            <a:extLst>
              <a:ext uri="{FF2B5EF4-FFF2-40B4-BE49-F238E27FC236}">
                <a16:creationId xmlns:a16="http://schemas.microsoft.com/office/drawing/2014/main" id="{C6A15FD4-7F1F-2CBD-6401-2155833537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3512" y="2971800"/>
            <a:ext cx="914400" cy="914400"/>
          </a:xfrm>
          <a:prstGeom prst="rect">
            <a:avLst/>
          </a:prstGeom>
        </p:spPr>
      </p:pic>
      <p:pic>
        <p:nvPicPr>
          <p:cNvPr id="18" name="Graphic 17" descr="Woman with solid fill">
            <a:extLst>
              <a:ext uri="{FF2B5EF4-FFF2-40B4-BE49-F238E27FC236}">
                <a16:creationId xmlns:a16="http://schemas.microsoft.com/office/drawing/2014/main" id="{8B8C71D3-91C8-4616-148B-E38AED3493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1722" y="2302843"/>
            <a:ext cx="914400" cy="914400"/>
          </a:xfrm>
          <a:prstGeom prst="rect">
            <a:avLst/>
          </a:prstGeom>
        </p:spPr>
      </p:pic>
      <p:pic>
        <p:nvPicPr>
          <p:cNvPr id="20" name="Graphic 19" descr="Woman with solid fill">
            <a:extLst>
              <a:ext uri="{FF2B5EF4-FFF2-40B4-BE49-F238E27FC236}">
                <a16:creationId xmlns:a16="http://schemas.microsoft.com/office/drawing/2014/main" id="{64FD8242-33A3-944C-F7E4-81FF944416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45343" y="1905800"/>
            <a:ext cx="914400" cy="914400"/>
          </a:xfrm>
          <a:prstGeom prst="rect">
            <a:avLst/>
          </a:prstGeom>
        </p:spPr>
      </p:pic>
      <p:pic>
        <p:nvPicPr>
          <p:cNvPr id="22" name="Graphic 21" descr="Woman with solid fill">
            <a:extLst>
              <a:ext uri="{FF2B5EF4-FFF2-40B4-BE49-F238E27FC236}">
                <a16:creationId xmlns:a16="http://schemas.microsoft.com/office/drawing/2014/main" id="{2C1EFA29-5EE8-384E-9C77-C5A3693ABF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49891" y="2057400"/>
            <a:ext cx="914400" cy="914400"/>
          </a:xfrm>
          <a:prstGeom prst="rect">
            <a:avLst/>
          </a:prstGeom>
        </p:spPr>
      </p:pic>
    </p:spTree>
    <p:extLst>
      <p:ext uri="{BB962C8B-B14F-4D97-AF65-F5344CB8AC3E}">
        <p14:creationId xmlns:p14="http://schemas.microsoft.com/office/powerpoint/2010/main" val="58512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62640B-9D43-39B4-AF8E-55F789FAE3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8058" y="0"/>
            <a:ext cx="7395883" cy="6858000"/>
          </a:xfrm>
          <a:prstGeom prst="rect">
            <a:avLst/>
          </a:prstGeom>
        </p:spPr>
      </p:pic>
      <p:sp>
        <p:nvSpPr>
          <p:cNvPr id="5" name="Oval 4">
            <a:extLst>
              <a:ext uri="{FF2B5EF4-FFF2-40B4-BE49-F238E27FC236}">
                <a16:creationId xmlns:a16="http://schemas.microsoft.com/office/drawing/2014/main" id="{692E1085-CB6C-7595-E59A-0C1FAB12CCA6}"/>
              </a:ext>
            </a:extLst>
          </p:cNvPr>
          <p:cNvSpPr/>
          <p:nvPr/>
        </p:nvSpPr>
        <p:spPr>
          <a:xfrm>
            <a:off x="1453415" y="1578543"/>
            <a:ext cx="10366408" cy="2425566"/>
          </a:xfrm>
          <a:prstGeom prst="ellipse">
            <a:avLst/>
          </a:prstGeom>
          <a:noFill/>
          <a:ln>
            <a:solidFill>
              <a:srgbClr val="EF4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5B4D3249-9C9E-CBFB-59B5-34612D7683FC}"/>
              </a:ext>
            </a:extLst>
          </p:cNvPr>
          <p:cNvSpPr txBox="1"/>
          <p:nvPr/>
        </p:nvSpPr>
        <p:spPr>
          <a:xfrm>
            <a:off x="8441356" y="2492943"/>
            <a:ext cx="2993457" cy="492443"/>
          </a:xfrm>
          <a:prstGeom prst="rect">
            <a:avLst/>
          </a:prstGeom>
          <a:noFill/>
        </p:spPr>
        <p:txBody>
          <a:bodyPr wrap="square" rtlCol="0">
            <a:spAutoFit/>
          </a:bodyPr>
          <a:lstStyle/>
          <a:p>
            <a:r>
              <a:rPr lang="en-GB" sz="2600" dirty="0">
                <a:solidFill>
                  <a:schemeClr val="accent1"/>
                </a:solidFill>
                <a:latin typeface="Roboto Serif" pitchFamily="2" charset="0"/>
                <a:cs typeface="Roboto Serif" pitchFamily="2" charset="0"/>
              </a:rPr>
              <a:t>Empathisers</a:t>
            </a:r>
            <a:endParaRPr lang="en-IE" sz="2600" dirty="0">
              <a:solidFill>
                <a:schemeClr val="accent1"/>
              </a:solidFill>
              <a:latin typeface="Roboto Serif" pitchFamily="2" charset="0"/>
              <a:cs typeface="Roboto Serif" pitchFamily="2" charset="0"/>
            </a:endParaRPr>
          </a:p>
        </p:txBody>
      </p:sp>
    </p:spTree>
    <p:extLst>
      <p:ext uri="{BB962C8B-B14F-4D97-AF65-F5344CB8AC3E}">
        <p14:creationId xmlns:p14="http://schemas.microsoft.com/office/powerpoint/2010/main" val="460652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7F7A-0E7A-4742-8E5A-5E6D6EAD718E}"/>
              </a:ext>
            </a:extLst>
          </p:cNvPr>
          <p:cNvSpPr>
            <a:spLocks noGrp="1"/>
          </p:cNvSpPr>
          <p:nvPr>
            <p:ph type="title"/>
          </p:nvPr>
        </p:nvSpPr>
        <p:spPr>
          <a:xfrm>
            <a:off x="467497" y="130347"/>
            <a:ext cx="11095237" cy="1325563"/>
          </a:xfrm>
        </p:spPr>
        <p:txBody>
          <a:bodyPr>
            <a:noAutofit/>
          </a:bodyPr>
          <a:lstStyle/>
          <a:p>
            <a:r>
              <a:rPr lang="en-GB" sz="4200" dirty="0">
                <a:solidFill>
                  <a:srgbClr val="1F2B5D"/>
                </a:solidFill>
                <a:latin typeface="Roboto Serif" pitchFamily="2" charset="0"/>
                <a:ea typeface="+mn-ea"/>
                <a:cs typeface="Roboto Serif" pitchFamily="2" charset="0"/>
              </a:rPr>
              <a:t>Permanent TSB Reflecting Ireland Research, July 2023</a:t>
            </a:r>
            <a:endParaRPr lang="en-US" sz="4200" dirty="0">
              <a:solidFill>
                <a:srgbClr val="1F2B5D"/>
              </a:solidFill>
              <a:latin typeface="Roboto Serif" pitchFamily="2" charset="0"/>
              <a:ea typeface="+mn-ea"/>
              <a:cs typeface="Roboto Serif" pitchFamily="2" charset="0"/>
            </a:endParaRPr>
          </a:p>
        </p:txBody>
      </p:sp>
      <p:sp>
        <p:nvSpPr>
          <p:cNvPr id="3" name="Content Placeholder 2">
            <a:extLst>
              <a:ext uri="{FF2B5EF4-FFF2-40B4-BE49-F238E27FC236}">
                <a16:creationId xmlns:a16="http://schemas.microsoft.com/office/drawing/2014/main" id="{97B25919-23E8-44C8-A808-DF5A1D626415}"/>
              </a:ext>
            </a:extLst>
          </p:cNvPr>
          <p:cNvSpPr>
            <a:spLocks noGrp="1"/>
          </p:cNvSpPr>
          <p:nvPr>
            <p:ph idx="1"/>
          </p:nvPr>
        </p:nvSpPr>
        <p:spPr>
          <a:xfrm>
            <a:off x="591065" y="1693561"/>
            <a:ext cx="10692950" cy="4856205"/>
          </a:xfrm>
        </p:spPr>
        <p:txBody>
          <a:bodyPr>
            <a:normAutofit/>
          </a:bodyPr>
          <a:lstStyle/>
          <a:p>
            <a:pPr>
              <a:lnSpc>
                <a:spcPct val="12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TV most popular medium for news consumption at 67% and radio at 53%, as consumers rate them as trusted, fair and balanced sources of news.</a:t>
            </a:r>
          </a:p>
          <a:p>
            <a:pPr>
              <a:lnSpc>
                <a:spcPct val="12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Online news websites also accounted for 53% of news consumption.</a:t>
            </a:r>
          </a:p>
          <a:p>
            <a:pPr>
              <a:lnSpc>
                <a:spcPct val="12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Trust in social media sources was low with only one in five adults trusting Facebook and Twitter as news sources and only one in seven trusting TikTok, Snapchat and Reddit. </a:t>
            </a:r>
          </a:p>
          <a:p>
            <a:pPr>
              <a:lnSpc>
                <a:spcPct val="125000"/>
              </a:lnSpc>
              <a:spcBef>
                <a:spcPts val="0"/>
              </a:spcBef>
            </a:pPr>
            <a:r>
              <a:rPr lang="en-GB" sz="2600" b="1" dirty="0">
                <a:solidFill>
                  <a:schemeClr val="accent1"/>
                </a:solidFill>
                <a:latin typeface="Roboto Serif" pitchFamily="2" charset="0"/>
                <a:ea typeface="Roboto" panose="02000000000000000000" pitchFamily="2" charset="0"/>
                <a:cs typeface="Roboto Serif" pitchFamily="2" charset="0"/>
              </a:rPr>
              <a:t>More than a third of women said they are consuming less news than before</a:t>
            </a:r>
            <a:r>
              <a:rPr lang="en-GB" sz="2600" dirty="0">
                <a:solidFill>
                  <a:srgbClr val="1F2B5D"/>
                </a:solidFill>
                <a:latin typeface="Roboto Serif" pitchFamily="2" charset="0"/>
                <a:ea typeface="Roboto" panose="02000000000000000000" pitchFamily="2" charset="0"/>
                <a:cs typeface="Roboto Serif" pitchFamily="2" charset="0"/>
              </a:rPr>
              <a:t>, with only 27% of men reporting the same.</a:t>
            </a:r>
          </a:p>
        </p:txBody>
      </p:sp>
    </p:spTree>
    <p:extLst>
      <p:ext uri="{BB962C8B-B14F-4D97-AF65-F5344CB8AC3E}">
        <p14:creationId xmlns:p14="http://schemas.microsoft.com/office/powerpoint/2010/main" val="86927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2803A-4BD7-8E85-F039-79C692CC63FE}"/>
              </a:ext>
            </a:extLst>
          </p:cNvPr>
          <p:cNvSpPr>
            <a:spLocks noGrp="1"/>
          </p:cNvSpPr>
          <p:nvPr>
            <p:ph type="body" sz="quarter" idx="10"/>
          </p:nvPr>
        </p:nvSpPr>
        <p:spPr/>
        <p:txBody>
          <a:bodyPr/>
          <a:lstStyle/>
          <a:p>
            <a:r>
              <a:rPr lang="en-GB" dirty="0">
                <a:latin typeface="Roboto Serif" pitchFamily="2" charset="0"/>
                <a:cs typeface="Roboto Serif" pitchFamily="2" charset="0"/>
              </a:rPr>
              <a:t>What social media channels to use to reach Empathisers?</a:t>
            </a:r>
            <a:endParaRPr lang="en-IE" dirty="0">
              <a:latin typeface="Roboto Serif" pitchFamily="2" charset="0"/>
              <a:cs typeface="Roboto Serif" pitchFamily="2" charset="0"/>
            </a:endParaRPr>
          </a:p>
          <a:p>
            <a:endParaRPr lang="en-IE" dirty="0"/>
          </a:p>
          <a:p>
            <a:endParaRPr lang="en-IE" dirty="0"/>
          </a:p>
        </p:txBody>
      </p:sp>
    </p:spTree>
    <p:extLst>
      <p:ext uri="{BB962C8B-B14F-4D97-AF65-F5344CB8AC3E}">
        <p14:creationId xmlns:p14="http://schemas.microsoft.com/office/powerpoint/2010/main" val="354654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AABC45-F3A2-9DCE-3C9D-52778651EF61}"/>
              </a:ext>
            </a:extLst>
          </p:cNvPr>
          <p:cNvSpPr>
            <a:spLocks noGrp="1"/>
          </p:cNvSpPr>
          <p:nvPr>
            <p:ph type="body" sz="quarter" idx="10"/>
          </p:nvPr>
        </p:nvSpPr>
        <p:spPr/>
        <p:txBody>
          <a:bodyPr/>
          <a:lstStyle/>
          <a:p>
            <a:r>
              <a:rPr lang="en-GB" dirty="0">
                <a:latin typeface="Roboto Serif" pitchFamily="2" charset="0"/>
                <a:cs typeface="Roboto Serif" pitchFamily="2" charset="0"/>
              </a:rPr>
              <a:t>Our ‘Empathiser’ Persona: Michelle</a:t>
            </a:r>
            <a:endParaRPr lang="en-IE" dirty="0">
              <a:latin typeface="Roboto Serif" pitchFamily="2" charset="0"/>
              <a:cs typeface="Roboto Serif" pitchFamily="2" charset="0"/>
            </a:endParaRPr>
          </a:p>
        </p:txBody>
      </p:sp>
    </p:spTree>
    <p:extLst>
      <p:ext uri="{BB962C8B-B14F-4D97-AF65-F5344CB8AC3E}">
        <p14:creationId xmlns:p14="http://schemas.microsoft.com/office/powerpoint/2010/main" val="3023610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text on it&#10;&#10;Description automatically generated">
            <a:extLst>
              <a:ext uri="{FF2B5EF4-FFF2-40B4-BE49-F238E27FC236}">
                <a16:creationId xmlns:a16="http://schemas.microsoft.com/office/drawing/2014/main" id="{F203B434-2964-3480-7ACB-DF15A12EC2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245236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330439-1003-7979-D5AE-7D9BB912A0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53"/>
            <a:ext cx="12192000" cy="6851547"/>
          </a:xfrm>
          <a:prstGeom prst="rect">
            <a:avLst/>
          </a:prstGeom>
        </p:spPr>
      </p:pic>
      <p:sp>
        <p:nvSpPr>
          <p:cNvPr id="3" name="Rectangle 2">
            <a:extLst>
              <a:ext uri="{FF2B5EF4-FFF2-40B4-BE49-F238E27FC236}">
                <a16:creationId xmlns:a16="http://schemas.microsoft.com/office/drawing/2014/main" id="{67C09456-57C4-4451-23C3-86974DBC72BA}"/>
              </a:ext>
            </a:extLst>
          </p:cNvPr>
          <p:cNvSpPr/>
          <p:nvPr/>
        </p:nvSpPr>
        <p:spPr>
          <a:xfrm>
            <a:off x="2637322" y="1049154"/>
            <a:ext cx="7074569" cy="5101389"/>
          </a:xfrm>
          <a:prstGeom prst="rect">
            <a:avLst/>
          </a:prstGeom>
          <a:noFill/>
          <a:ln w="38100">
            <a:solidFill>
              <a:srgbClr val="EF4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B0E0BF59-4B13-18EE-B4A4-5835BAE79220}"/>
              </a:ext>
            </a:extLst>
          </p:cNvPr>
          <p:cNvSpPr txBox="1"/>
          <p:nvPr/>
        </p:nvSpPr>
        <p:spPr>
          <a:xfrm>
            <a:off x="5265018" y="1049154"/>
            <a:ext cx="3619099" cy="369332"/>
          </a:xfrm>
          <a:prstGeom prst="rect">
            <a:avLst/>
          </a:prstGeom>
          <a:noFill/>
        </p:spPr>
        <p:txBody>
          <a:bodyPr wrap="square" rtlCol="0">
            <a:spAutoFit/>
          </a:bodyPr>
          <a:lstStyle/>
          <a:p>
            <a:r>
              <a:rPr lang="en-GB" dirty="0">
                <a:solidFill>
                  <a:schemeClr val="accent1"/>
                </a:solidFill>
                <a:latin typeface="Roboto Serif" pitchFamily="2" charset="0"/>
                <a:cs typeface="Roboto Serif" pitchFamily="2" charset="0"/>
              </a:rPr>
              <a:t>Empathisers</a:t>
            </a:r>
            <a:endParaRPr lang="en-IE" dirty="0">
              <a:solidFill>
                <a:schemeClr val="accent1"/>
              </a:solidFill>
              <a:latin typeface="Roboto Serif" pitchFamily="2" charset="0"/>
              <a:cs typeface="Roboto Serif" pitchFamily="2" charset="0"/>
            </a:endParaRPr>
          </a:p>
        </p:txBody>
      </p:sp>
    </p:spTree>
    <p:extLst>
      <p:ext uri="{BB962C8B-B14F-4D97-AF65-F5344CB8AC3E}">
        <p14:creationId xmlns:p14="http://schemas.microsoft.com/office/powerpoint/2010/main" val="3741158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statistics&#10;&#10;Description automatically generated">
            <a:extLst>
              <a:ext uri="{FF2B5EF4-FFF2-40B4-BE49-F238E27FC236}">
                <a16:creationId xmlns:a16="http://schemas.microsoft.com/office/drawing/2014/main" id="{454EAE90-3B2F-BDA0-7D87-32D4D3A933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809" y="99060"/>
            <a:ext cx="6659880" cy="6659880"/>
          </a:xfrm>
          <a:prstGeom prst="rect">
            <a:avLst/>
          </a:prstGeom>
        </p:spPr>
      </p:pic>
      <p:sp>
        <p:nvSpPr>
          <p:cNvPr id="4" name="Content Placeholder 2">
            <a:extLst>
              <a:ext uri="{FF2B5EF4-FFF2-40B4-BE49-F238E27FC236}">
                <a16:creationId xmlns:a16="http://schemas.microsoft.com/office/drawing/2014/main" id="{03208AD0-F602-9156-EAE2-B8EC0D1F5094}"/>
              </a:ext>
            </a:extLst>
          </p:cNvPr>
          <p:cNvSpPr txBox="1">
            <a:spLocks/>
          </p:cNvSpPr>
          <p:nvPr/>
        </p:nvSpPr>
        <p:spPr>
          <a:xfrm>
            <a:off x="7064855" y="722007"/>
            <a:ext cx="4895336" cy="58567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5000"/>
              </a:lnSpc>
              <a:spcBef>
                <a:spcPts val="0"/>
              </a:spcBef>
              <a:buNone/>
            </a:pPr>
            <a:r>
              <a:rPr lang="en-GB" sz="2600" b="1" dirty="0">
                <a:solidFill>
                  <a:srgbClr val="1F2B5D"/>
                </a:solidFill>
                <a:latin typeface="Roboto Serif" pitchFamily="2" charset="0"/>
                <a:ea typeface="Roboto" panose="02000000000000000000" pitchFamily="2" charset="0"/>
                <a:cs typeface="Roboto Serif" pitchFamily="2" charset="0"/>
              </a:rPr>
              <a:t>Facebook:</a:t>
            </a:r>
          </a:p>
          <a:p>
            <a:pPr>
              <a:lnSpc>
                <a:spcPct val="14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4,051,000 FB users in Ireland in April 2024 = 79.4% of entire population.</a:t>
            </a:r>
          </a:p>
          <a:p>
            <a:pPr>
              <a:lnSpc>
                <a:spcPct val="14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Majority (55.2%) are women.</a:t>
            </a:r>
          </a:p>
          <a:p>
            <a:pPr>
              <a:lnSpc>
                <a:spcPct val="14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People aged 25-34 make up the largest user-group. </a:t>
            </a:r>
          </a:p>
        </p:txBody>
      </p:sp>
      <p:sp>
        <p:nvSpPr>
          <p:cNvPr id="6" name="Rectangle 5">
            <a:extLst>
              <a:ext uri="{FF2B5EF4-FFF2-40B4-BE49-F238E27FC236}">
                <a16:creationId xmlns:a16="http://schemas.microsoft.com/office/drawing/2014/main" id="{345DF877-F9DA-7DCB-51F5-3D03FF1D774F}"/>
              </a:ext>
            </a:extLst>
          </p:cNvPr>
          <p:cNvSpPr/>
          <p:nvPr/>
        </p:nvSpPr>
        <p:spPr>
          <a:xfrm>
            <a:off x="2512194" y="2935705"/>
            <a:ext cx="2541069" cy="3407343"/>
          </a:xfrm>
          <a:prstGeom prst="rect">
            <a:avLst/>
          </a:prstGeom>
          <a:noFill/>
          <a:ln w="19050">
            <a:solidFill>
              <a:srgbClr val="EF4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5647D081-ED1F-63EC-E1A4-F97DAA9399F8}"/>
              </a:ext>
            </a:extLst>
          </p:cNvPr>
          <p:cNvSpPr txBox="1"/>
          <p:nvPr/>
        </p:nvSpPr>
        <p:spPr>
          <a:xfrm>
            <a:off x="2829827" y="5983341"/>
            <a:ext cx="1905802" cy="369332"/>
          </a:xfrm>
          <a:prstGeom prst="rect">
            <a:avLst/>
          </a:prstGeom>
          <a:noFill/>
        </p:spPr>
        <p:txBody>
          <a:bodyPr wrap="square" rtlCol="0">
            <a:spAutoFit/>
          </a:bodyPr>
          <a:lstStyle/>
          <a:p>
            <a:pPr algn="ctr"/>
            <a:r>
              <a:rPr lang="en-GB" dirty="0">
                <a:solidFill>
                  <a:schemeClr val="accent1"/>
                </a:solidFill>
                <a:latin typeface="Roboto Serif" pitchFamily="2" charset="0"/>
                <a:cs typeface="Roboto Serif" pitchFamily="2" charset="0"/>
              </a:rPr>
              <a:t>Empathisers</a:t>
            </a:r>
            <a:endParaRPr lang="en-IE" dirty="0">
              <a:solidFill>
                <a:schemeClr val="accent1"/>
              </a:solidFill>
              <a:latin typeface="Roboto Serif" pitchFamily="2" charset="0"/>
              <a:cs typeface="Roboto Serif" pitchFamily="2" charset="0"/>
            </a:endParaRPr>
          </a:p>
        </p:txBody>
      </p:sp>
    </p:spTree>
    <p:extLst>
      <p:ext uri="{BB962C8B-B14F-4D97-AF65-F5344CB8AC3E}">
        <p14:creationId xmlns:p14="http://schemas.microsoft.com/office/powerpoint/2010/main" val="232628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statistics&#10;&#10;Description automatically generated">
            <a:extLst>
              <a:ext uri="{FF2B5EF4-FFF2-40B4-BE49-F238E27FC236}">
                <a16:creationId xmlns:a16="http://schemas.microsoft.com/office/drawing/2014/main" id="{38F0B3C7-D8A9-107F-AA71-9422AF44BB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555" y="0"/>
            <a:ext cx="6858000" cy="6858000"/>
          </a:xfrm>
          <a:prstGeom prst="rect">
            <a:avLst/>
          </a:prstGeom>
        </p:spPr>
      </p:pic>
      <p:sp>
        <p:nvSpPr>
          <p:cNvPr id="5" name="Rectangle 4">
            <a:extLst>
              <a:ext uri="{FF2B5EF4-FFF2-40B4-BE49-F238E27FC236}">
                <a16:creationId xmlns:a16="http://schemas.microsoft.com/office/drawing/2014/main" id="{8DD28D3E-7EB0-E67F-E2CB-77C53F26BF75}"/>
              </a:ext>
            </a:extLst>
          </p:cNvPr>
          <p:cNvSpPr/>
          <p:nvPr/>
        </p:nvSpPr>
        <p:spPr>
          <a:xfrm>
            <a:off x="2492942" y="2926080"/>
            <a:ext cx="2608447" cy="3590223"/>
          </a:xfrm>
          <a:prstGeom prst="rect">
            <a:avLst/>
          </a:prstGeom>
          <a:noFill/>
          <a:ln w="28575">
            <a:solidFill>
              <a:srgbClr val="EF43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249A896B-60DA-6942-0D2E-22082F961D67}"/>
              </a:ext>
            </a:extLst>
          </p:cNvPr>
          <p:cNvSpPr txBox="1"/>
          <p:nvPr/>
        </p:nvSpPr>
        <p:spPr>
          <a:xfrm>
            <a:off x="2627696" y="6131293"/>
            <a:ext cx="2338939" cy="369332"/>
          </a:xfrm>
          <a:prstGeom prst="rect">
            <a:avLst/>
          </a:prstGeom>
          <a:noFill/>
        </p:spPr>
        <p:txBody>
          <a:bodyPr wrap="square" rtlCol="0">
            <a:spAutoFit/>
          </a:bodyPr>
          <a:lstStyle/>
          <a:p>
            <a:pPr algn="ctr"/>
            <a:r>
              <a:rPr lang="en-GB" dirty="0">
                <a:solidFill>
                  <a:schemeClr val="accent1"/>
                </a:solidFill>
                <a:latin typeface="Roboto Serif" pitchFamily="2" charset="0"/>
                <a:cs typeface="Roboto Serif" pitchFamily="2" charset="0"/>
              </a:rPr>
              <a:t>Empathisers</a:t>
            </a:r>
            <a:endParaRPr lang="en-IE" dirty="0">
              <a:solidFill>
                <a:schemeClr val="accent1"/>
              </a:solidFill>
              <a:latin typeface="Roboto Serif" pitchFamily="2" charset="0"/>
              <a:cs typeface="Roboto Serif" pitchFamily="2" charset="0"/>
            </a:endParaRPr>
          </a:p>
        </p:txBody>
      </p:sp>
      <p:sp>
        <p:nvSpPr>
          <p:cNvPr id="7" name="Content Placeholder 2">
            <a:extLst>
              <a:ext uri="{FF2B5EF4-FFF2-40B4-BE49-F238E27FC236}">
                <a16:creationId xmlns:a16="http://schemas.microsoft.com/office/drawing/2014/main" id="{E66CE023-0958-7073-9EDA-14A4886E2E4B}"/>
              </a:ext>
            </a:extLst>
          </p:cNvPr>
          <p:cNvSpPr txBox="1">
            <a:spLocks/>
          </p:cNvSpPr>
          <p:nvPr/>
        </p:nvSpPr>
        <p:spPr>
          <a:xfrm>
            <a:off x="7064855" y="459211"/>
            <a:ext cx="4895336" cy="58567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5000"/>
              </a:lnSpc>
              <a:spcBef>
                <a:spcPts val="0"/>
              </a:spcBef>
              <a:buNone/>
            </a:pPr>
            <a:r>
              <a:rPr lang="en-GB" sz="2200" b="1" dirty="0">
                <a:solidFill>
                  <a:srgbClr val="1F2B5D"/>
                </a:solidFill>
                <a:latin typeface="Roboto Serif" pitchFamily="2" charset="0"/>
                <a:ea typeface="Roboto" panose="02000000000000000000" pitchFamily="2" charset="0"/>
                <a:cs typeface="Roboto Serif" pitchFamily="2" charset="0"/>
              </a:rPr>
              <a:t>Instagram:</a:t>
            </a:r>
          </a:p>
          <a:p>
            <a:pPr>
              <a:lnSpc>
                <a:spcPct val="145000"/>
              </a:lnSpc>
              <a:spcBef>
                <a:spcPts val="0"/>
              </a:spcBef>
            </a:pPr>
            <a:r>
              <a:rPr lang="en-GB" sz="2200" dirty="0">
                <a:solidFill>
                  <a:srgbClr val="1F2B5D"/>
                </a:solidFill>
                <a:latin typeface="Roboto Serif" pitchFamily="2" charset="0"/>
                <a:ea typeface="Roboto" panose="02000000000000000000" pitchFamily="2" charset="0"/>
                <a:cs typeface="Roboto Serif" pitchFamily="2" charset="0"/>
              </a:rPr>
              <a:t>2,725,400 users in Ireland in April 2024 = 53.4% of entire population.</a:t>
            </a:r>
          </a:p>
          <a:p>
            <a:pPr>
              <a:lnSpc>
                <a:spcPct val="145000"/>
              </a:lnSpc>
              <a:spcBef>
                <a:spcPts val="0"/>
              </a:spcBef>
            </a:pPr>
            <a:r>
              <a:rPr lang="en-GB" sz="2200" dirty="0">
                <a:solidFill>
                  <a:srgbClr val="1F2B5D"/>
                </a:solidFill>
                <a:latin typeface="Roboto Serif" pitchFamily="2" charset="0"/>
                <a:ea typeface="Roboto" panose="02000000000000000000" pitchFamily="2" charset="0"/>
                <a:cs typeface="Roboto Serif" pitchFamily="2" charset="0"/>
              </a:rPr>
              <a:t>Majority (58.3%) are women.</a:t>
            </a:r>
          </a:p>
          <a:p>
            <a:pPr>
              <a:lnSpc>
                <a:spcPct val="145000"/>
              </a:lnSpc>
              <a:spcBef>
                <a:spcPts val="0"/>
              </a:spcBef>
            </a:pPr>
            <a:r>
              <a:rPr lang="en-GB" sz="2200" dirty="0">
                <a:solidFill>
                  <a:srgbClr val="1F2B5D"/>
                </a:solidFill>
                <a:latin typeface="Roboto Serif" pitchFamily="2" charset="0"/>
                <a:ea typeface="Roboto" panose="02000000000000000000" pitchFamily="2" charset="0"/>
                <a:cs typeface="Roboto Serif" pitchFamily="2" charset="0"/>
              </a:rPr>
              <a:t>People aged 25-34 make up the largest user-group.</a:t>
            </a:r>
          </a:p>
          <a:p>
            <a:pPr>
              <a:lnSpc>
                <a:spcPct val="145000"/>
              </a:lnSpc>
              <a:spcBef>
                <a:spcPts val="0"/>
              </a:spcBef>
            </a:pPr>
            <a:r>
              <a:rPr lang="en-US" sz="2200" dirty="0">
                <a:solidFill>
                  <a:srgbClr val="1F2B5D"/>
                </a:solidFill>
                <a:latin typeface="Roboto Serif" pitchFamily="2" charset="0"/>
                <a:ea typeface="Roboto" panose="02000000000000000000" pitchFamily="2" charset="0"/>
                <a:cs typeface="Roboto Serif" pitchFamily="2" charset="0"/>
              </a:rPr>
              <a:t>Visually-led platform, shift toward video BUT still impact in static images/graphics.</a:t>
            </a:r>
          </a:p>
          <a:p>
            <a:pPr>
              <a:lnSpc>
                <a:spcPct val="145000"/>
              </a:lnSpc>
              <a:spcBef>
                <a:spcPts val="0"/>
              </a:spcBef>
            </a:pPr>
            <a:r>
              <a:rPr lang="en-US" sz="2200" dirty="0">
                <a:solidFill>
                  <a:srgbClr val="1F2B5D"/>
                </a:solidFill>
                <a:latin typeface="Roboto Serif" pitchFamily="2" charset="0"/>
                <a:ea typeface="Roboto" panose="02000000000000000000" pitchFamily="2" charset="0"/>
                <a:cs typeface="Roboto Serif" pitchFamily="2" charset="0"/>
              </a:rPr>
              <a:t>Shift in content – more news, more political engagement.</a:t>
            </a:r>
          </a:p>
          <a:p>
            <a:pPr marL="0" indent="0">
              <a:lnSpc>
                <a:spcPct val="145000"/>
              </a:lnSpc>
              <a:spcBef>
                <a:spcPts val="0"/>
              </a:spcBef>
              <a:buNone/>
            </a:pPr>
            <a:endParaRPr lang="en-GB" sz="2600" dirty="0">
              <a:solidFill>
                <a:srgbClr val="1F2B5D"/>
              </a:solidFill>
              <a:latin typeface="Roboto Serif" pitchFamily="2" charset="0"/>
              <a:ea typeface="Roboto" panose="02000000000000000000" pitchFamily="2" charset="0"/>
              <a:cs typeface="Roboto Serif" pitchFamily="2" charset="0"/>
            </a:endParaRPr>
          </a:p>
        </p:txBody>
      </p:sp>
    </p:spTree>
    <p:extLst>
      <p:ext uri="{BB962C8B-B14F-4D97-AF65-F5344CB8AC3E}">
        <p14:creationId xmlns:p14="http://schemas.microsoft.com/office/powerpoint/2010/main" val="1584248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E6FCC-B6BD-85B7-8827-908587C11EF0}"/>
              </a:ext>
            </a:extLst>
          </p:cNvPr>
          <p:cNvSpPr>
            <a:spLocks noGrp="1"/>
          </p:cNvSpPr>
          <p:nvPr>
            <p:ph type="body" sz="quarter" idx="13"/>
          </p:nvPr>
        </p:nvSpPr>
        <p:spPr>
          <a:xfrm>
            <a:off x="620189" y="1744716"/>
            <a:ext cx="10671588" cy="4387795"/>
          </a:xfrm>
        </p:spPr>
        <p:txBody>
          <a:bodyPr>
            <a:normAutofit/>
          </a:bodyPr>
          <a:lstStyle/>
          <a:p>
            <a:pPr marL="514350" indent="-514350">
              <a:buFont typeface="Arial" panose="020B0604020202020204" pitchFamily="34" charset="0"/>
              <a:buChar char="•"/>
            </a:pPr>
            <a:r>
              <a:rPr lang="en-US" dirty="0"/>
              <a:t>Video-led platform. </a:t>
            </a:r>
          </a:p>
          <a:p>
            <a:pPr marL="514350" indent="-514350">
              <a:buFont typeface="Arial" panose="020B0604020202020204" pitchFamily="34" charset="0"/>
              <a:buChar char="•"/>
            </a:pPr>
            <a:r>
              <a:rPr lang="en-US" dirty="0"/>
              <a:t>2.1 million users in Ireland. Fastest-growing platform.</a:t>
            </a:r>
          </a:p>
          <a:p>
            <a:pPr marL="514350" indent="-514350">
              <a:buFont typeface="Arial" panose="020B0604020202020204" pitchFamily="34" charset="0"/>
              <a:buChar char="•"/>
            </a:pPr>
            <a:r>
              <a:rPr lang="en-US" dirty="0"/>
              <a:t>56% female / 44% male. </a:t>
            </a:r>
          </a:p>
          <a:p>
            <a:pPr marL="514350" indent="-514350">
              <a:buFont typeface="Arial" panose="020B0604020202020204" pitchFamily="34" charset="0"/>
              <a:buChar char="•"/>
            </a:pPr>
            <a:r>
              <a:rPr lang="en-US" dirty="0"/>
              <a:t>Assumption of younger audience, but TikTok reports that 1/3 of users are aged 35+.</a:t>
            </a:r>
          </a:p>
        </p:txBody>
      </p:sp>
      <p:sp>
        <p:nvSpPr>
          <p:cNvPr id="3" name="Text Placeholder 2">
            <a:extLst>
              <a:ext uri="{FF2B5EF4-FFF2-40B4-BE49-F238E27FC236}">
                <a16:creationId xmlns:a16="http://schemas.microsoft.com/office/drawing/2014/main" id="{BBC76600-C46C-AA7E-002D-C054B9AF75C2}"/>
              </a:ext>
            </a:extLst>
          </p:cNvPr>
          <p:cNvSpPr>
            <a:spLocks noGrp="1"/>
          </p:cNvSpPr>
          <p:nvPr>
            <p:ph type="body" sz="quarter" idx="16"/>
          </p:nvPr>
        </p:nvSpPr>
        <p:spPr/>
        <p:txBody>
          <a:bodyPr/>
          <a:lstStyle/>
          <a:p>
            <a:r>
              <a:rPr lang="en-IE" sz="3600" dirty="0"/>
              <a:t>TikTok</a:t>
            </a:r>
          </a:p>
        </p:txBody>
      </p:sp>
    </p:spTree>
    <p:extLst>
      <p:ext uri="{BB962C8B-B14F-4D97-AF65-F5344CB8AC3E}">
        <p14:creationId xmlns:p14="http://schemas.microsoft.com/office/powerpoint/2010/main" val="231516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E6FCC-B6BD-85B7-8827-908587C11EF0}"/>
              </a:ext>
            </a:extLst>
          </p:cNvPr>
          <p:cNvSpPr>
            <a:spLocks noGrp="1"/>
          </p:cNvSpPr>
          <p:nvPr>
            <p:ph type="body" sz="quarter" idx="13"/>
          </p:nvPr>
        </p:nvSpPr>
        <p:spPr>
          <a:xfrm>
            <a:off x="620188" y="1183908"/>
            <a:ext cx="9971612" cy="4948604"/>
          </a:xfrm>
        </p:spPr>
        <p:txBody>
          <a:bodyPr>
            <a:normAutofit fontScale="85000" lnSpcReduction="20000"/>
          </a:bodyPr>
          <a:lstStyle/>
          <a:p>
            <a:pPr marL="514350" indent="-514350">
              <a:buFont typeface="Arial" panose="020B0604020202020204" pitchFamily="34" charset="0"/>
              <a:buChar char="•"/>
            </a:pPr>
            <a:r>
              <a:rPr lang="en-US" dirty="0"/>
              <a:t>2.7 million users (53% of total population).</a:t>
            </a:r>
          </a:p>
          <a:p>
            <a:pPr marL="514350" indent="-514350">
              <a:buFont typeface="Arial" panose="020B0604020202020204" pitchFamily="34" charset="0"/>
              <a:buChar char="•"/>
            </a:pPr>
            <a:r>
              <a:rPr lang="en-US" dirty="0"/>
              <a:t>25-34 age-group most prominent.</a:t>
            </a:r>
          </a:p>
          <a:p>
            <a:pPr marL="514350" indent="-514350">
              <a:buFont typeface="Arial" panose="020B0604020202020204" pitchFamily="34" charset="0"/>
              <a:buChar char="•"/>
            </a:pPr>
            <a:r>
              <a:rPr lang="en-US" dirty="0"/>
              <a:t>46% female; 54% male.</a:t>
            </a:r>
          </a:p>
          <a:p>
            <a:pPr marL="514350" indent="-514350">
              <a:buFont typeface="Arial" panose="020B0604020202020204" pitchFamily="34" charset="0"/>
              <a:buChar char="•"/>
            </a:pPr>
            <a:r>
              <a:rPr lang="en-US" dirty="0"/>
              <a:t>Traditionally thought of as B2B. </a:t>
            </a:r>
          </a:p>
          <a:p>
            <a:pPr marL="514350" indent="-514350">
              <a:buFont typeface="Arial" panose="020B0604020202020204" pitchFamily="34" charset="0"/>
              <a:buChar char="•"/>
            </a:pPr>
            <a:r>
              <a:rPr lang="en-US" dirty="0"/>
              <a:t>‘Quality’ over ‘quantity’ content. </a:t>
            </a:r>
          </a:p>
          <a:p>
            <a:pPr marL="514350" indent="-514350">
              <a:buFont typeface="Arial" panose="020B0604020202020204" pitchFamily="34" charset="0"/>
              <a:buChar char="•"/>
            </a:pPr>
            <a:r>
              <a:rPr lang="en-US" dirty="0"/>
              <a:t>Big increases in conversations and content creation since 2020.</a:t>
            </a:r>
          </a:p>
          <a:p>
            <a:pPr marL="514350" indent="-514350">
              <a:buFont typeface="Arial" panose="020B0604020202020204" pitchFamily="34" charset="0"/>
              <a:buChar char="•"/>
            </a:pPr>
            <a:r>
              <a:rPr lang="en-US" dirty="0"/>
              <a:t>Content with images – 2x engagement.</a:t>
            </a:r>
          </a:p>
          <a:p>
            <a:pPr marL="514350" indent="-514350">
              <a:buFont typeface="Arial" panose="020B0604020202020204" pitchFamily="34" charset="0"/>
              <a:buChar char="•"/>
            </a:pPr>
            <a:r>
              <a:rPr lang="en-US" dirty="0"/>
              <a:t>Content with polls / document / image / video – up to 1.6x reach.</a:t>
            </a:r>
          </a:p>
          <a:p>
            <a:pPr marL="514350" indent="-514350">
              <a:buFont typeface="Arial" panose="020B0604020202020204" pitchFamily="34" charset="0"/>
              <a:buChar char="•"/>
            </a:pPr>
            <a:endParaRPr lang="en-IE" dirty="0"/>
          </a:p>
        </p:txBody>
      </p:sp>
      <p:sp>
        <p:nvSpPr>
          <p:cNvPr id="3" name="Text Placeholder 2">
            <a:extLst>
              <a:ext uri="{FF2B5EF4-FFF2-40B4-BE49-F238E27FC236}">
                <a16:creationId xmlns:a16="http://schemas.microsoft.com/office/drawing/2014/main" id="{BBC76600-C46C-AA7E-002D-C054B9AF75C2}"/>
              </a:ext>
            </a:extLst>
          </p:cNvPr>
          <p:cNvSpPr>
            <a:spLocks noGrp="1"/>
          </p:cNvSpPr>
          <p:nvPr>
            <p:ph type="body" sz="quarter" idx="16"/>
          </p:nvPr>
        </p:nvSpPr>
        <p:spPr>
          <a:xfrm>
            <a:off x="620189" y="253850"/>
            <a:ext cx="8578850" cy="363922"/>
          </a:xfrm>
        </p:spPr>
        <p:txBody>
          <a:bodyPr/>
          <a:lstStyle/>
          <a:p>
            <a:r>
              <a:rPr lang="en-IE" sz="3600" dirty="0"/>
              <a:t>LinkedIn</a:t>
            </a:r>
          </a:p>
        </p:txBody>
      </p:sp>
    </p:spTree>
    <p:extLst>
      <p:ext uri="{BB962C8B-B14F-4D97-AF65-F5344CB8AC3E}">
        <p14:creationId xmlns:p14="http://schemas.microsoft.com/office/powerpoint/2010/main" val="2450992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A40743-C480-10B9-1E1A-892C1C2D9FAD}"/>
              </a:ext>
            </a:extLst>
          </p:cNvPr>
          <p:cNvSpPr>
            <a:spLocks noGrp="1"/>
          </p:cNvSpPr>
          <p:nvPr>
            <p:ph type="body" sz="quarter" idx="10"/>
          </p:nvPr>
        </p:nvSpPr>
        <p:spPr/>
        <p:txBody>
          <a:bodyPr/>
          <a:lstStyle/>
          <a:p>
            <a:r>
              <a:rPr lang="en-GB" b="0" dirty="0"/>
              <a:t>So, for an Alice client aiming to reach the ‘Empathiser’ demographic, what would we recommend?</a:t>
            </a:r>
            <a:endParaRPr lang="en-IE" b="0" dirty="0"/>
          </a:p>
        </p:txBody>
      </p:sp>
    </p:spTree>
    <p:extLst>
      <p:ext uri="{BB962C8B-B14F-4D97-AF65-F5344CB8AC3E}">
        <p14:creationId xmlns:p14="http://schemas.microsoft.com/office/powerpoint/2010/main" val="944026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7F7A-0E7A-4742-8E5A-5E6D6EAD718E}"/>
              </a:ext>
            </a:extLst>
          </p:cNvPr>
          <p:cNvSpPr>
            <a:spLocks noGrp="1"/>
          </p:cNvSpPr>
          <p:nvPr>
            <p:ph type="title"/>
          </p:nvPr>
        </p:nvSpPr>
        <p:spPr>
          <a:xfrm>
            <a:off x="467497" y="130347"/>
            <a:ext cx="11095237" cy="1325563"/>
          </a:xfrm>
        </p:spPr>
        <p:txBody>
          <a:bodyPr>
            <a:noAutofit/>
          </a:bodyPr>
          <a:lstStyle/>
          <a:p>
            <a:r>
              <a:rPr lang="en-IE" sz="4200" dirty="0">
                <a:solidFill>
                  <a:srgbClr val="1F2B5D"/>
                </a:solidFill>
                <a:latin typeface="Roboto Serif" pitchFamily="2" charset="0"/>
                <a:ea typeface="+mn-ea"/>
                <a:cs typeface="Roboto Serif" pitchFamily="2" charset="0"/>
              </a:rPr>
              <a:t>Likely Tactics</a:t>
            </a:r>
            <a:endParaRPr lang="en-US" sz="4200" dirty="0">
              <a:solidFill>
                <a:srgbClr val="1F2B5D"/>
              </a:solidFill>
              <a:latin typeface="Roboto Serif" pitchFamily="2" charset="0"/>
              <a:ea typeface="+mn-ea"/>
              <a:cs typeface="Roboto Serif" pitchFamily="2" charset="0"/>
            </a:endParaRPr>
          </a:p>
        </p:txBody>
      </p:sp>
      <p:sp>
        <p:nvSpPr>
          <p:cNvPr id="3" name="Content Placeholder 2">
            <a:extLst>
              <a:ext uri="{FF2B5EF4-FFF2-40B4-BE49-F238E27FC236}">
                <a16:creationId xmlns:a16="http://schemas.microsoft.com/office/drawing/2014/main" id="{97B25919-23E8-44C8-A808-DF5A1D626415}"/>
              </a:ext>
            </a:extLst>
          </p:cNvPr>
          <p:cNvSpPr>
            <a:spLocks noGrp="1"/>
          </p:cNvSpPr>
          <p:nvPr>
            <p:ph idx="1"/>
          </p:nvPr>
        </p:nvSpPr>
        <p:spPr>
          <a:xfrm>
            <a:off x="591065" y="1342499"/>
            <a:ext cx="11133438" cy="5231556"/>
          </a:xfrm>
        </p:spPr>
        <p:txBody>
          <a:bodyPr>
            <a:normAutofit fontScale="77500" lnSpcReduction="20000"/>
          </a:bodyPr>
          <a:lstStyle/>
          <a:p>
            <a:pPr>
              <a:lnSpc>
                <a:spcPct val="145000"/>
              </a:lnSpc>
              <a:spcBef>
                <a:spcPts val="0"/>
              </a:spcBef>
            </a:pPr>
            <a:r>
              <a:rPr lang="en-IE" sz="2600" dirty="0">
                <a:solidFill>
                  <a:srgbClr val="1F2B5D"/>
                </a:solidFill>
                <a:latin typeface="Roboto Serif" pitchFamily="2" charset="0"/>
                <a:ea typeface="Roboto" panose="02000000000000000000" pitchFamily="2" charset="0"/>
                <a:cs typeface="Roboto Serif" pitchFamily="2" charset="0"/>
              </a:rPr>
              <a:t>Media relations – with pitches focused on TV news, current affairs / lifestyle / features shows (e.g. ‘Ireland AM’ or Ray D’Arcy on RTÉ Radio 1); special interest outlets (e.g. parenting sites, such as MummyPages.ie, or podcasts, e.g. ‘Catch-up with Louise McSharry’, ‘The Good Glow’ with Georgie Crawford, or Aldi’s ‘</a:t>
            </a:r>
            <a:r>
              <a:rPr lang="en-IE" sz="2600" dirty="0" err="1">
                <a:solidFill>
                  <a:srgbClr val="1F2B5D"/>
                </a:solidFill>
                <a:latin typeface="Roboto Serif" pitchFamily="2" charset="0"/>
                <a:ea typeface="Roboto" panose="02000000000000000000" pitchFamily="2" charset="0"/>
                <a:cs typeface="Roboto Serif" pitchFamily="2" charset="0"/>
              </a:rPr>
              <a:t>Mamia</a:t>
            </a:r>
            <a:r>
              <a:rPr lang="en-IE" sz="2600" dirty="0">
                <a:solidFill>
                  <a:srgbClr val="1F2B5D"/>
                </a:solidFill>
                <a:latin typeface="Roboto Serif" pitchFamily="2" charset="0"/>
                <a:ea typeface="Roboto" panose="02000000000000000000" pitchFamily="2" charset="0"/>
                <a:cs typeface="Roboto Serif" pitchFamily="2" charset="0"/>
              </a:rPr>
              <a:t> &amp; Me’ podcast with Jen Hogan); lifestyle magazines or newspaper supplements (e.g. Saturday Irish Times Magazine). </a:t>
            </a:r>
          </a:p>
          <a:p>
            <a:pPr>
              <a:lnSpc>
                <a:spcPct val="145000"/>
              </a:lnSpc>
              <a:spcBef>
                <a:spcPts val="0"/>
              </a:spcBef>
            </a:pPr>
            <a:r>
              <a:rPr lang="en-IE" sz="2600" dirty="0">
                <a:solidFill>
                  <a:srgbClr val="1F2B5D"/>
                </a:solidFill>
                <a:latin typeface="Roboto Serif" pitchFamily="2" charset="0"/>
                <a:ea typeface="Roboto" panose="02000000000000000000" pitchFamily="2" charset="0"/>
                <a:cs typeface="Roboto Serif" pitchFamily="2" charset="0"/>
              </a:rPr>
              <a:t>Bespoke local media relations campaign(s), where relevant. </a:t>
            </a:r>
          </a:p>
          <a:p>
            <a:pPr>
              <a:lnSpc>
                <a:spcPct val="145000"/>
              </a:lnSpc>
              <a:spcBef>
                <a:spcPts val="0"/>
              </a:spcBef>
            </a:pPr>
            <a:r>
              <a:rPr lang="en-IE" sz="2600" dirty="0">
                <a:solidFill>
                  <a:srgbClr val="1F2B5D"/>
                </a:solidFill>
                <a:latin typeface="Roboto Serif" pitchFamily="2" charset="0"/>
                <a:ea typeface="Roboto" panose="02000000000000000000" pitchFamily="2" charset="0"/>
                <a:cs typeface="Roboto Serif" pitchFamily="2" charset="0"/>
              </a:rPr>
              <a:t>Good-quality photography, video content and case studies. </a:t>
            </a:r>
          </a:p>
          <a:p>
            <a:pPr>
              <a:lnSpc>
                <a:spcPct val="145000"/>
              </a:lnSpc>
              <a:spcBef>
                <a:spcPts val="0"/>
              </a:spcBef>
            </a:pPr>
            <a:r>
              <a:rPr lang="en-IE" sz="2600" dirty="0">
                <a:solidFill>
                  <a:srgbClr val="1F2B5D"/>
                </a:solidFill>
                <a:latin typeface="Roboto Serif" pitchFamily="2" charset="0"/>
                <a:ea typeface="Roboto" panose="02000000000000000000" pitchFamily="2" charset="0"/>
                <a:cs typeface="Roboto Serif" pitchFamily="2" charset="0"/>
              </a:rPr>
              <a:t>Facebook and Instagram for both organic and paid content.</a:t>
            </a:r>
          </a:p>
          <a:p>
            <a:pPr>
              <a:lnSpc>
                <a:spcPct val="145000"/>
              </a:lnSpc>
              <a:spcBef>
                <a:spcPts val="0"/>
              </a:spcBef>
            </a:pPr>
            <a:r>
              <a:rPr lang="en-IE" sz="2600" dirty="0">
                <a:solidFill>
                  <a:srgbClr val="1F2B5D"/>
                </a:solidFill>
                <a:latin typeface="Roboto Serif" pitchFamily="2" charset="0"/>
                <a:ea typeface="Roboto" panose="02000000000000000000" pitchFamily="2" charset="0"/>
                <a:cs typeface="Roboto Serif" pitchFamily="2" charset="0"/>
              </a:rPr>
              <a:t>Potential use of LinkedIn, Twitter and TikTok, depending on campaign objectives and client circumstances. </a:t>
            </a:r>
          </a:p>
          <a:p>
            <a:pPr>
              <a:lnSpc>
                <a:spcPct val="145000"/>
              </a:lnSpc>
              <a:spcBef>
                <a:spcPts val="0"/>
              </a:spcBef>
            </a:pPr>
            <a:r>
              <a:rPr lang="en-IE" sz="2600" dirty="0">
                <a:solidFill>
                  <a:srgbClr val="1F2B5D"/>
                </a:solidFill>
                <a:latin typeface="Roboto Serif" pitchFamily="2" charset="0"/>
                <a:ea typeface="Roboto" panose="02000000000000000000" pitchFamily="2" charset="0"/>
                <a:cs typeface="Roboto Serif" pitchFamily="2" charset="0"/>
              </a:rPr>
              <a:t>Influencer engagement, e.g. </a:t>
            </a:r>
            <a:r>
              <a:rPr lang="en-IE" sz="2600" dirty="0" err="1">
                <a:solidFill>
                  <a:srgbClr val="1F2B5D"/>
                </a:solidFill>
                <a:latin typeface="Roboto Serif" pitchFamily="2" charset="0"/>
                <a:ea typeface="Roboto" panose="02000000000000000000" pitchFamily="2" charset="0"/>
                <a:cs typeface="Roboto Serif" pitchFamily="2" charset="0"/>
              </a:rPr>
              <a:t>Aoibhinn</a:t>
            </a:r>
            <a:r>
              <a:rPr lang="en-IE" sz="2600" dirty="0">
                <a:solidFill>
                  <a:srgbClr val="1F2B5D"/>
                </a:solidFill>
                <a:latin typeface="Roboto Serif" pitchFamily="2" charset="0"/>
                <a:ea typeface="Roboto" panose="02000000000000000000" pitchFamily="2" charset="0"/>
                <a:cs typeface="Roboto Serif" pitchFamily="2" charset="0"/>
              </a:rPr>
              <a:t> </a:t>
            </a:r>
            <a:r>
              <a:rPr lang="en-IE" sz="2600" dirty="0" err="1">
                <a:solidFill>
                  <a:srgbClr val="1F2B5D"/>
                </a:solidFill>
                <a:latin typeface="Roboto Serif" pitchFamily="2" charset="0"/>
                <a:ea typeface="Roboto" panose="02000000000000000000" pitchFamily="2" charset="0"/>
                <a:cs typeface="Roboto Serif" pitchFamily="2" charset="0"/>
              </a:rPr>
              <a:t>Garrihy</a:t>
            </a:r>
            <a:r>
              <a:rPr lang="en-IE" sz="2600" dirty="0">
                <a:solidFill>
                  <a:srgbClr val="1F2B5D"/>
                </a:solidFill>
                <a:latin typeface="Roboto Serif" pitchFamily="2" charset="0"/>
                <a:ea typeface="Roboto" panose="02000000000000000000" pitchFamily="2" charset="0"/>
                <a:cs typeface="Roboto Serif" pitchFamily="2" charset="0"/>
              </a:rPr>
              <a:t>, Caroline </a:t>
            </a:r>
            <a:r>
              <a:rPr lang="en-IE" sz="2600" dirty="0" err="1">
                <a:solidFill>
                  <a:srgbClr val="1F2B5D"/>
                </a:solidFill>
                <a:latin typeface="Roboto Serif" pitchFamily="2" charset="0"/>
                <a:ea typeface="Roboto" panose="02000000000000000000" pitchFamily="2" charset="0"/>
                <a:cs typeface="Roboto Serif" pitchFamily="2" charset="0"/>
              </a:rPr>
              <a:t>Foran</a:t>
            </a:r>
            <a:r>
              <a:rPr lang="en-IE" sz="2600" dirty="0">
                <a:solidFill>
                  <a:srgbClr val="1F2B5D"/>
                </a:solidFill>
                <a:latin typeface="Roboto Serif" pitchFamily="2" charset="0"/>
                <a:ea typeface="Roboto" panose="02000000000000000000" pitchFamily="2" charset="0"/>
                <a:cs typeface="Roboto Serif" pitchFamily="2" charset="0"/>
              </a:rPr>
              <a:t>, </a:t>
            </a:r>
            <a:r>
              <a:rPr lang="en-IE" sz="2600" dirty="0" err="1">
                <a:solidFill>
                  <a:srgbClr val="1F2B5D"/>
                </a:solidFill>
                <a:latin typeface="Roboto Serif" pitchFamily="2" charset="0"/>
                <a:ea typeface="Roboto" panose="02000000000000000000" pitchFamily="2" charset="0"/>
                <a:cs typeface="Roboto Serif" pitchFamily="2" charset="0"/>
              </a:rPr>
              <a:t>Síle</a:t>
            </a:r>
            <a:r>
              <a:rPr lang="en-IE" sz="2600" dirty="0">
                <a:solidFill>
                  <a:srgbClr val="1F2B5D"/>
                </a:solidFill>
                <a:latin typeface="Roboto Serif" pitchFamily="2" charset="0"/>
                <a:ea typeface="Roboto" panose="02000000000000000000" pitchFamily="2" charset="0"/>
                <a:cs typeface="Roboto Serif" pitchFamily="2" charset="0"/>
              </a:rPr>
              <a:t> </a:t>
            </a:r>
            <a:r>
              <a:rPr lang="en-IE" sz="2600" dirty="0" err="1">
                <a:solidFill>
                  <a:srgbClr val="1F2B5D"/>
                </a:solidFill>
                <a:latin typeface="Roboto Serif" pitchFamily="2" charset="0"/>
                <a:ea typeface="Roboto" panose="02000000000000000000" pitchFamily="2" charset="0"/>
                <a:cs typeface="Roboto Serif" pitchFamily="2" charset="0"/>
              </a:rPr>
              <a:t>Seoige</a:t>
            </a:r>
            <a:r>
              <a:rPr lang="en-IE" sz="2600" dirty="0">
                <a:solidFill>
                  <a:srgbClr val="1F2B5D"/>
                </a:solidFill>
                <a:latin typeface="Roboto Serif" pitchFamily="2" charset="0"/>
                <a:ea typeface="Roboto" panose="02000000000000000000" pitchFamily="2" charset="0"/>
                <a:cs typeface="Roboto Serif" pitchFamily="2" charset="0"/>
              </a:rPr>
              <a:t>. </a:t>
            </a:r>
          </a:p>
          <a:p>
            <a:pPr>
              <a:lnSpc>
                <a:spcPct val="145000"/>
              </a:lnSpc>
              <a:spcBef>
                <a:spcPts val="0"/>
              </a:spcBef>
            </a:pPr>
            <a:r>
              <a:rPr lang="en-IE" sz="2600" dirty="0">
                <a:solidFill>
                  <a:srgbClr val="1F2B5D"/>
                </a:solidFill>
                <a:latin typeface="Roboto Serif" pitchFamily="2" charset="0"/>
                <a:ea typeface="Roboto" panose="02000000000000000000" pitchFamily="2" charset="0"/>
                <a:cs typeface="Roboto Serif" pitchFamily="2" charset="0"/>
              </a:rPr>
              <a:t>OOH advertising / niche events. </a:t>
            </a:r>
          </a:p>
          <a:p>
            <a:pPr>
              <a:lnSpc>
                <a:spcPct val="145000"/>
              </a:lnSpc>
              <a:spcBef>
                <a:spcPts val="0"/>
              </a:spcBef>
            </a:pPr>
            <a:endParaRPr lang="en-IE" sz="2600" dirty="0">
              <a:solidFill>
                <a:srgbClr val="1F2B5D"/>
              </a:solidFill>
              <a:latin typeface="Roboto Serif" pitchFamily="2" charset="0"/>
              <a:ea typeface="Roboto" panose="02000000000000000000" pitchFamily="2" charset="0"/>
              <a:cs typeface="Roboto Serif" pitchFamily="2" charset="0"/>
            </a:endParaRPr>
          </a:p>
          <a:p>
            <a:pPr marL="0" indent="0">
              <a:lnSpc>
                <a:spcPct val="125000"/>
              </a:lnSpc>
              <a:spcBef>
                <a:spcPts val="0"/>
              </a:spcBef>
              <a:buNone/>
            </a:pPr>
            <a:endParaRPr lang="en-IE" sz="2600" dirty="0">
              <a:solidFill>
                <a:srgbClr val="1F2B5D"/>
              </a:solidFill>
              <a:latin typeface="Roboto Serif" pitchFamily="2" charset="0"/>
              <a:ea typeface="Roboto" panose="02000000000000000000" pitchFamily="2" charset="0"/>
              <a:cs typeface="Roboto Serif" pitchFamily="2" charset="0"/>
            </a:endParaRPr>
          </a:p>
        </p:txBody>
      </p:sp>
    </p:spTree>
    <p:extLst>
      <p:ext uri="{BB962C8B-B14F-4D97-AF65-F5344CB8AC3E}">
        <p14:creationId xmlns:p14="http://schemas.microsoft.com/office/powerpoint/2010/main" val="393949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7F7A-0E7A-4742-8E5A-5E6D6EAD718E}"/>
              </a:ext>
            </a:extLst>
          </p:cNvPr>
          <p:cNvSpPr>
            <a:spLocks noGrp="1"/>
          </p:cNvSpPr>
          <p:nvPr>
            <p:ph type="title"/>
          </p:nvPr>
        </p:nvSpPr>
        <p:spPr>
          <a:xfrm>
            <a:off x="467497" y="130347"/>
            <a:ext cx="11095237" cy="1325563"/>
          </a:xfrm>
        </p:spPr>
        <p:txBody>
          <a:bodyPr>
            <a:noAutofit/>
          </a:bodyPr>
          <a:lstStyle/>
          <a:p>
            <a:r>
              <a:rPr lang="en-IE" sz="4200" dirty="0">
                <a:solidFill>
                  <a:srgbClr val="1F2B5D"/>
                </a:solidFill>
                <a:latin typeface="Roboto Serif" pitchFamily="2" charset="0"/>
                <a:ea typeface="+mn-ea"/>
                <a:cs typeface="Roboto Serif" pitchFamily="2" charset="0"/>
              </a:rPr>
              <a:t>Likely Tone</a:t>
            </a:r>
            <a:endParaRPr lang="en-US" sz="4200" dirty="0">
              <a:solidFill>
                <a:srgbClr val="1F2B5D"/>
              </a:solidFill>
              <a:latin typeface="Roboto Serif" pitchFamily="2" charset="0"/>
              <a:ea typeface="+mn-ea"/>
              <a:cs typeface="Roboto Serif" pitchFamily="2" charset="0"/>
            </a:endParaRPr>
          </a:p>
        </p:txBody>
      </p:sp>
      <p:sp>
        <p:nvSpPr>
          <p:cNvPr id="3" name="Content Placeholder 2">
            <a:extLst>
              <a:ext uri="{FF2B5EF4-FFF2-40B4-BE49-F238E27FC236}">
                <a16:creationId xmlns:a16="http://schemas.microsoft.com/office/drawing/2014/main" id="{97B25919-23E8-44C8-A808-DF5A1D626415}"/>
              </a:ext>
            </a:extLst>
          </p:cNvPr>
          <p:cNvSpPr>
            <a:spLocks noGrp="1"/>
          </p:cNvSpPr>
          <p:nvPr>
            <p:ph idx="1"/>
          </p:nvPr>
        </p:nvSpPr>
        <p:spPr>
          <a:xfrm>
            <a:off x="591065" y="1342499"/>
            <a:ext cx="11133438" cy="5231556"/>
          </a:xfrm>
        </p:spPr>
        <p:txBody>
          <a:bodyPr>
            <a:normAutofit/>
          </a:bodyPr>
          <a:lstStyle/>
          <a:p>
            <a:pPr>
              <a:lnSpc>
                <a:spcPct val="145000"/>
              </a:lnSpc>
              <a:spcBef>
                <a:spcPts val="0"/>
              </a:spcBef>
            </a:pPr>
            <a:r>
              <a:rPr lang="en-IE" sz="2600" dirty="0">
                <a:solidFill>
                  <a:srgbClr val="1F2B5D"/>
                </a:solidFill>
                <a:latin typeface="Roboto Serif" pitchFamily="2" charset="0"/>
                <a:ea typeface="Roboto" panose="02000000000000000000" pitchFamily="2" charset="0"/>
                <a:cs typeface="Roboto Serif" pitchFamily="2" charset="0"/>
              </a:rPr>
              <a:t>Positive and upbeat. </a:t>
            </a:r>
          </a:p>
          <a:p>
            <a:pPr>
              <a:lnSpc>
                <a:spcPct val="145000"/>
              </a:lnSpc>
              <a:spcBef>
                <a:spcPts val="0"/>
              </a:spcBef>
            </a:pPr>
            <a:endParaRPr lang="en-IE" sz="2600" dirty="0">
              <a:solidFill>
                <a:srgbClr val="1F2B5D"/>
              </a:solidFill>
              <a:latin typeface="Roboto Serif" pitchFamily="2" charset="0"/>
              <a:ea typeface="Roboto" panose="02000000000000000000" pitchFamily="2" charset="0"/>
              <a:cs typeface="Roboto Serif" pitchFamily="2" charset="0"/>
            </a:endParaRPr>
          </a:p>
          <a:p>
            <a:pPr marL="0" indent="0">
              <a:lnSpc>
                <a:spcPct val="125000"/>
              </a:lnSpc>
              <a:spcBef>
                <a:spcPts val="0"/>
              </a:spcBef>
              <a:buNone/>
            </a:pPr>
            <a:endParaRPr lang="en-IE" sz="2600" dirty="0">
              <a:solidFill>
                <a:srgbClr val="1F2B5D"/>
              </a:solidFill>
              <a:latin typeface="Roboto Serif" pitchFamily="2" charset="0"/>
              <a:ea typeface="Roboto" panose="02000000000000000000" pitchFamily="2" charset="0"/>
              <a:cs typeface="Roboto Serif" pitchFamily="2" charset="0"/>
            </a:endParaRPr>
          </a:p>
        </p:txBody>
      </p:sp>
    </p:spTree>
    <p:extLst>
      <p:ext uri="{BB962C8B-B14F-4D97-AF65-F5344CB8AC3E}">
        <p14:creationId xmlns:p14="http://schemas.microsoft.com/office/powerpoint/2010/main" val="59985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nny: Same-sex marriage referendum will be close">
            <a:extLst>
              <a:ext uri="{FF2B5EF4-FFF2-40B4-BE49-F238E27FC236}">
                <a16:creationId xmlns:a16="http://schemas.microsoft.com/office/drawing/2014/main" id="{E452BD30-A609-9ECE-69EF-4EA24434A746}"/>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20" y="10"/>
            <a:ext cx="12191980" cy="6857990"/>
          </a:xfrm>
          <a:prstGeom prst="rect">
            <a:avLst/>
          </a:prstGeom>
          <a:solidFill>
            <a:srgbClr val="FFFFFF"/>
          </a:solidFill>
        </p:spPr>
      </p:pic>
    </p:spTree>
    <p:extLst>
      <p:ext uri="{BB962C8B-B14F-4D97-AF65-F5344CB8AC3E}">
        <p14:creationId xmlns:p14="http://schemas.microsoft.com/office/powerpoint/2010/main" val="77020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B25919-23E8-44C8-A808-DF5A1D626415}"/>
              </a:ext>
            </a:extLst>
          </p:cNvPr>
          <p:cNvSpPr>
            <a:spLocks noGrp="1"/>
          </p:cNvSpPr>
          <p:nvPr>
            <p:ph idx="1"/>
          </p:nvPr>
        </p:nvSpPr>
        <p:spPr>
          <a:xfrm>
            <a:off x="591065" y="683394"/>
            <a:ext cx="5751983" cy="5866373"/>
          </a:xfrm>
        </p:spPr>
        <p:txBody>
          <a:bodyPr>
            <a:normAutofit fontScale="92500"/>
          </a:bodyPr>
          <a:lstStyle/>
          <a:p>
            <a:pPr marL="0" indent="0">
              <a:lnSpc>
                <a:spcPct val="135000"/>
              </a:lnSpc>
              <a:spcBef>
                <a:spcPts val="0"/>
              </a:spcBef>
              <a:buNone/>
            </a:pPr>
            <a:r>
              <a:rPr lang="en-GB" sz="2600" b="1" dirty="0">
                <a:solidFill>
                  <a:srgbClr val="1F2B5D"/>
                </a:solidFill>
                <a:latin typeface="Roboto Serif" pitchFamily="2" charset="0"/>
                <a:ea typeface="Roboto" panose="02000000000000000000" pitchFamily="2" charset="0"/>
                <a:cs typeface="Roboto Serif" pitchFamily="2" charset="0"/>
              </a:rPr>
              <a:t>The Basics: </a:t>
            </a:r>
          </a:p>
          <a:p>
            <a:pPr>
              <a:lnSpc>
                <a:spcPct val="13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Lives in Clonmel.</a:t>
            </a:r>
          </a:p>
          <a:p>
            <a:pPr>
              <a:lnSpc>
                <a:spcPct val="13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Married to John; both from local area. </a:t>
            </a:r>
          </a:p>
          <a:p>
            <a:pPr>
              <a:lnSpc>
                <a:spcPct val="13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Busy mum of three (13- and 9-year-old daughters; 7-year-old son).</a:t>
            </a:r>
          </a:p>
          <a:p>
            <a:pPr>
              <a:lnSpc>
                <a:spcPct val="13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Formerly worked fulltime as a primary-school teacher; now does some part-time subbing. </a:t>
            </a:r>
          </a:p>
          <a:p>
            <a:pPr>
              <a:lnSpc>
                <a:spcPct val="135000"/>
              </a:lnSpc>
              <a:spcBef>
                <a:spcPts val="0"/>
              </a:spcBef>
            </a:pPr>
            <a:r>
              <a:rPr lang="en-GB" sz="2600" dirty="0">
                <a:solidFill>
                  <a:srgbClr val="1F2B5D"/>
                </a:solidFill>
                <a:latin typeface="Roboto Serif" pitchFamily="2" charset="0"/>
                <a:ea typeface="Roboto" panose="02000000000000000000" pitchFamily="2" charset="0"/>
                <a:cs typeface="Roboto Serif" pitchFamily="2" charset="0"/>
              </a:rPr>
              <a:t>Spends a considerable amount of time each week caring for her parents and parents-in-law. </a:t>
            </a:r>
          </a:p>
          <a:p>
            <a:pPr>
              <a:lnSpc>
                <a:spcPct val="135000"/>
              </a:lnSpc>
              <a:spcBef>
                <a:spcPts val="0"/>
              </a:spcBef>
            </a:pPr>
            <a:endParaRPr lang="en-GB" sz="2600" dirty="0">
              <a:solidFill>
                <a:srgbClr val="1F2B5D"/>
              </a:solidFill>
              <a:latin typeface="Roboto Serif" pitchFamily="2" charset="0"/>
              <a:ea typeface="Roboto" panose="02000000000000000000" pitchFamily="2" charset="0"/>
              <a:cs typeface="Roboto Serif" pitchFamily="2" charset="0"/>
            </a:endParaRPr>
          </a:p>
          <a:p>
            <a:pPr>
              <a:lnSpc>
                <a:spcPct val="135000"/>
              </a:lnSpc>
              <a:spcBef>
                <a:spcPts val="0"/>
              </a:spcBef>
            </a:pPr>
            <a:endParaRPr lang="en-IE" sz="2600" dirty="0">
              <a:solidFill>
                <a:srgbClr val="1F2B5D"/>
              </a:solidFill>
              <a:latin typeface="Roboto Serif" pitchFamily="2" charset="0"/>
              <a:ea typeface="Roboto" panose="02000000000000000000" pitchFamily="2" charset="0"/>
              <a:cs typeface="Roboto Serif" pitchFamily="2" charset="0"/>
            </a:endParaRPr>
          </a:p>
        </p:txBody>
      </p:sp>
      <p:pic>
        <p:nvPicPr>
          <p:cNvPr id="4" name="Picture 3" descr="A group of people running on a road&#10;&#10;Description automatically generated">
            <a:extLst>
              <a:ext uri="{FF2B5EF4-FFF2-40B4-BE49-F238E27FC236}">
                <a16:creationId xmlns:a16="http://schemas.microsoft.com/office/drawing/2014/main" id="{1046406B-9887-4DD3-28A9-27FD9838DC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6834976" y="1092313"/>
            <a:ext cx="5006591" cy="48688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7324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gi Campaigns How the Yes was won: the inside story of the marriage  referendum in Ireland | Sogi Campaigns">
            <a:extLst>
              <a:ext uri="{FF2B5EF4-FFF2-40B4-BE49-F238E27FC236}">
                <a16:creationId xmlns:a16="http://schemas.microsoft.com/office/drawing/2014/main" id="{2C155745-6202-E8F2-DAC1-544FC662486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solidFill>
            <a:srgbClr val="FFFFFF"/>
          </a:solidFill>
        </p:spPr>
      </p:pic>
    </p:spTree>
    <p:extLst>
      <p:ext uri="{BB962C8B-B14F-4D97-AF65-F5344CB8AC3E}">
        <p14:creationId xmlns:p14="http://schemas.microsoft.com/office/powerpoint/2010/main" val="1798550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7F7A-0E7A-4742-8E5A-5E6D6EAD718E}"/>
              </a:ext>
            </a:extLst>
          </p:cNvPr>
          <p:cNvSpPr>
            <a:spLocks noGrp="1"/>
          </p:cNvSpPr>
          <p:nvPr>
            <p:ph type="title"/>
          </p:nvPr>
        </p:nvSpPr>
        <p:spPr>
          <a:xfrm>
            <a:off x="467497" y="130347"/>
            <a:ext cx="11095237" cy="1325563"/>
          </a:xfrm>
        </p:spPr>
        <p:txBody>
          <a:bodyPr>
            <a:noAutofit/>
          </a:bodyPr>
          <a:lstStyle/>
          <a:p>
            <a:r>
              <a:rPr lang="en-IE" sz="4200" dirty="0">
                <a:solidFill>
                  <a:srgbClr val="1F2B5D"/>
                </a:solidFill>
                <a:latin typeface="Roboto Serif" pitchFamily="2" charset="0"/>
                <a:ea typeface="+mn-ea"/>
                <a:cs typeface="Roboto Serif" pitchFamily="2" charset="0"/>
              </a:rPr>
              <a:t>Likely Tone</a:t>
            </a:r>
            <a:endParaRPr lang="en-US" sz="4200" dirty="0">
              <a:solidFill>
                <a:srgbClr val="1F2B5D"/>
              </a:solidFill>
              <a:latin typeface="Roboto Serif" pitchFamily="2" charset="0"/>
              <a:ea typeface="+mn-ea"/>
              <a:cs typeface="Roboto Serif" pitchFamily="2" charset="0"/>
            </a:endParaRPr>
          </a:p>
        </p:txBody>
      </p:sp>
      <p:sp>
        <p:nvSpPr>
          <p:cNvPr id="3" name="Content Placeholder 2">
            <a:extLst>
              <a:ext uri="{FF2B5EF4-FFF2-40B4-BE49-F238E27FC236}">
                <a16:creationId xmlns:a16="http://schemas.microsoft.com/office/drawing/2014/main" id="{97B25919-23E8-44C8-A808-DF5A1D626415}"/>
              </a:ext>
            </a:extLst>
          </p:cNvPr>
          <p:cNvSpPr>
            <a:spLocks noGrp="1"/>
          </p:cNvSpPr>
          <p:nvPr>
            <p:ph idx="1"/>
          </p:nvPr>
        </p:nvSpPr>
        <p:spPr>
          <a:xfrm>
            <a:off x="591065" y="1342499"/>
            <a:ext cx="11133438" cy="5231556"/>
          </a:xfrm>
        </p:spPr>
        <p:txBody>
          <a:bodyPr>
            <a:normAutofit/>
          </a:bodyPr>
          <a:lstStyle/>
          <a:p>
            <a:pPr>
              <a:lnSpc>
                <a:spcPct val="145000"/>
              </a:lnSpc>
              <a:spcBef>
                <a:spcPts val="0"/>
              </a:spcBef>
            </a:pPr>
            <a:r>
              <a:rPr lang="en-IE" sz="2600" dirty="0">
                <a:solidFill>
                  <a:srgbClr val="1F2B5D"/>
                </a:solidFill>
                <a:latin typeface="Roboto Serif" pitchFamily="2" charset="0"/>
                <a:ea typeface="Roboto" panose="02000000000000000000" pitchFamily="2" charset="0"/>
                <a:cs typeface="Roboto Serif" pitchFamily="2" charset="0"/>
              </a:rPr>
              <a:t>Positive and upbeat.</a:t>
            </a:r>
          </a:p>
          <a:p>
            <a:pPr>
              <a:lnSpc>
                <a:spcPct val="145000"/>
              </a:lnSpc>
              <a:spcBef>
                <a:spcPts val="0"/>
              </a:spcBef>
            </a:pPr>
            <a:r>
              <a:rPr lang="en-IE" sz="2600" dirty="0">
                <a:solidFill>
                  <a:srgbClr val="1F2B5D"/>
                </a:solidFill>
                <a:latin typeface="Roboto Serif" pitchFamily="2" charset="0"/>
                <a:ea typeface="Roboto" panose="02000000000000000000" pitchFamily="2" charset="0"/>
                <a:cs typeface="Roboto Serif" pitchFamily="2" charset="0"/>
              </a:rPr>
              <a:t>Evoking empathy, rather than sympathy.  </a:t>
            </a:r>
          </a:p>
          <a:p>
            <a:pPr>
              <a:lnSpc>
                <a:spcPct val="145000"/>
              </a:lnSpc>
              <a:spcBef>
                <a:spcPts val="0"/>
              </a:spcBef>
            </a:pPr>
            <a:endParaRPr lang="en-IE" sz="2600" dirty="0">
              <a:solidFill>
                <a:srgbClr val="1F2B5D"/>
              </a:solidFill>
              <a:latin typeface="Roboto Serif" pitchFamily="2" charset="0"/>
              <a:ea typeface="Roboto" panose="02000000000000000000" pitchFamily="2" charset="0"/>
              <a:cs typeface="Roboto Serif" pitchFamily="2" charset="0"/>
            </a:endParaRPr>
          </a:p>
          <a:p>
            <a:pPr marL="0" indent="0">
              <a:lnSpc>
                <a:spcPct val="125000"/>
              </a:lnSpc>
              <a:spcBef>
                <a:spcPts val="0"/>
              </a:spcBef>
              <a:buNone/>
            </a:pPr>
            <a:endParaRPr lang="en-IE" sz="2600" dirty="0">
              <a:solidFill>
                <a:srgbClr val="1F2B5D"/>
              </a:solidFill>
              <a:latin typeface="Roboto Serif" pitchFamily="2" charset="0"/>
              <a:ea typeface="Roboto" panose="02000000000000000000" pitchFamily="2" charset="0"/>
              <a:cs typeface="Roboto Serif" pitchFamily="2" charset="0"/>
            </a:endParaRPr>
          </a:p>
        </p:txBody>
      </p:sp>
    </p:spTree>
    <p:extLst>
      <p:ext uri="{BB962C8B-B14F-4D97-AF65-F5344CB8AC3E}">
        <p14:creationId xmlns:p14="http://schemas.microsoft.com/office/powerpoint/2010/main" val="576002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72BE41-57D9-5A6B-802E-E1F048182CE2}"/>
              </a:ext>
            </a:extLst>
          </p:cNvPr>
          <p:cNvPicPr>
            <a:picLocks noChangeAspect="1"/>
          </p:cNvPicPr>
          <p:nvPr/>
        </p:nvPicPr>
        <p:blipFill>
          <a:blip r:embed="rId3"/>
          <a:stretch>
            <a:fillRect/>
          </a:stretch>
        </p:blipFill>
        <p:spPr>
          <a:xfrm>
            <a:off x="1688476" y="68263"/>
            <a:ext cx="8815048" cy="6721475"/>
          </a:xfrm>
          <a:prstGeom prst="rect">
            <a:avLst/>
          </a:prstGeom>
          <a:noFill/>
        </p:spPr>
      </p:pic>
    </p:spTree>
    <p:extLst>
      <p:ext uri="{BB962C8B-B14F-4D97-AF65-F5344CB8AC3E}">
        <p14:creationId xmlns:p14="http://schemas.microsoft.com/office/powerpoint/2010/main" val="244788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What If You Were a Refugee? | USC Center on Public Diplomacy">
            <a:extLst>
              <a:ext uri="{FF2B5EF4-FFF2-40B4-BE49-F238E27FC236}">
                <a16:creationId xmlns:a16="http://schemas.microsoft.com/office/drawing/2014/main" id="{8B864BC6-B41F-661E-F4CF-A3B4722937DF}"/>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20650" y="441324"/>
            <a:ext cx="11950700" cy="5975352"/>
          </a:xfrm>
          <a:prstGeom prst="rect">
            <a:avLst/>
          </a:prstGeom>
          <a:solidFill>
            <a:srgbClr val="FFFFFF"/>
          </a:solidFill>
        </p:spPr>
      </p:pic>
    </p:spTree>
    <p:extLst>
      <p:ext uri="{BB962C8B-B14F-4D97-AF65-F5344CB8AC3E}">
        <p14:creationId xmlns:p14="http://schemas.microsoft.com/office/powerpoint/2010/main" val="2846760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A person holding a jar of pens&#10;&#10;Description automatically generated">
            <a:extLst>
              <a:ext uri="{FF2B5EF4-FFF2-40B4-BE49-F238E27FC236}">
                <a16:creationId xmlns:a16="http://schemas.microsoft.com/office/drawing/2014/main" id="{96766524-8E19-3B03-755F-A38782D6CC5D}"/>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20650" y="441324"/>
            <a:ext cx="11950700" cy="5975352"/>
          </a:xfrm>
          <a:prstGeom prst="rect">
            <a:avLst/>
          </a:prstGeom>
          <a:solidFill>
            <a:srgbClr val="FFFFFF"/>
          </a:solidFill>
        </p:spPr>
      </p:pic>
    </p:spTree>
    <p:extLst>
      <p:ext uri="{BB962C8B-B14F-4D97-AF65-F5344CB8AC3E}">
        <p14:creationId xmlns:p14="http://schemas.microsoft.com/office/powerpoint/2010/main" val="1004597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AA88050-DFB9-914A-B522-80249AF8CE32}"/>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20650" y="441324"/>
            <a:ext cx="11950700" cy="5975352"/>
          </a:xfrm>
          <a:prstGeom prst="rect">
            <a:avLst/>
          </a:prstGeom>
          <a:solidFill>
            <a:srgbClr val="FFFFFF"/>
          </a:solidFill>
        </p:spPr>
      </p:pic>
    </p:spTree>
    <p:extLst>
      <p:ext uri="{BB962C8B-B14F-4D97-AF65-F5344CB8AC3E}">
        <p14:creationId xmlns:p14="http://schemas.microsoft.com/office/powerpoint/2010/main" val="2043049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7F7A-0E7A-4742-8E5A-5E6D6EAD718E}"/>
              </a:ext>
            </a:extLst>
          </p:cNvPr>
          <p:cNvSpPr>
            <a:spLocks noGrp="1"/>
          </p:cNvSpPr>
          <p:nvPr>
            <p:ph type="title"/>
          </p:nvPr>
        </p:nvSpPr>
        <p:spPr>
          <a:xfrm>
            <a:off x="467497" y="130347"/>
            <a:ext cx="11095237" cy="1325563"/>
          </a:xfrm>
        </p:spPr>
        <p:txBody>
          <a:bodyPr>
            <a:noAutofit/>
          </a:bodyPr>
          <a:lstStyle/>
          <a:p>
            <a:r>
              <a:rPr lang="en-IE" sz="4200" dirty="0">
                <a:solidFill>
                  <a:srgbClr val="1F2B5D"/>
                </a:solidFill>
                <a:latin typeface="Roboto Serif" pitchFamily="2" charset="0"/>
                <a:ea typeface="+mn-ea"/>
                <a:cs typeface="Roboto Serif" pitchFamily="2" charset="0"/>
              </a:rPr>
              <a:t>Likely Tone</a:t>
            </a:r>
            <a:endParaRPr lang="en-US" sz="4200" dirty="0">
              <a:solidFill>
                <a:srgbClr val="1F2B5D"/>
              </a:solidFill>
              <a:latin typeface="Roboto Serif" pitchFamily="2" charset="0"/>
              <a:ea typeface="+mn-ea"/>
              <a:cs typeface="Roboto Serif" pitchFamily="2" charset="0"/>
            </a:endParaRPr>
          </a:p>
        </p:txBody>
      </p:sp>
      <p:sp>
        <p:nvSpPr>
          <p:cNvPr id="3" name="Content Placeholder 2">
            <a:extLst>
              <a:ext uri="{FF2B5EF4-FFF2-40B4-BE49-F238E27FC236}">
                <a16:creationId xmlns:a16="http://schemas.microsoft.com/office/drawing/2014/main" id="{97B25919-23E8-44C8-A808-DF5A1D626415}"/>
              </a:ext>
            </a:extLst>
          </p:cNvPr>
          <p:cNvSpPr>
            <a:spLocks noGrp="1"/>
          </p:cNvSpPr>
          <p:nvPr>
            <p:ph idx="1"/>
          </p:nvPr>
        </p:nvSpPr>
        <p:spPr>
          <a:xfrm>
            <a:off x="591065" y="1342499"/>
            <a:ext cx="11133438" cy="5231556"/>
          </a:xfrm>
        </p:spPr>
        <p:txBody>
          <a:bodyPr>
            <a:normAutofit/>
          </a:bodyPr>
          <a:lstStyle/>
          <a:p>
            <a:pPr>
              <a:lnSpc>
                <a:spcPct val="145000"/>
              </a:lnSpc>
              <a:spcBef>
                <a:spcPts val="0"/>
              </a:spcBef>
            </a:pPr>
            <a:r>
              <a:rPr lang="en-IE" sz="2600" dirty="0">
                <a:solidFill>
                  <a:srgbClr val="1F2B5D"/>
                </a:solidFill>
                <a:latin typeface="Roboto Serif" pitchFamily="2" charset="0"/>
                <a:ea typeface="Roboto" panose="02000000000000000000" pitchFamily="2" charset="0"/>
                <a:cs typeface="Roboto Serif" pitchFamily="2" charset="0"/>
              </a:rPr>
              <a:t>Positive and upbeat.</a:t>
            </a:r>
          </a:p>
          <a:p>
            <a:pPr>
              <a:lnSpc>
                <a:spcPct val="145000"/>
              </a:lnSpc>
              <a:spcBef>
                <a:spcPts val="0"/>
              </a:spcBef>
            </a:pPr>
            <a:r>
              <a:rPr lang="en-IE" sz="2600" dirty="0">
                <a:solidFill>
                  <a:srgbClr val="1F2B5D"/>
                </a:solidFill>
                <a:latin typeface="Roboto Serif" pitchFamily="2" charset="0"/>
                <a:ea typeface="Roboto" panose="02000000000000000000" pitchFamily="2" charset="0"/>
                <a:cs typeface="Roboto Serif" pitchFamily="2" charset="0"/>
              </a:rPr>
              <a:t>Evoking empathy, rather than sympathy.</a:t>
            </a:r>
          </a:p>
          <a:p>
            <a:pPr>
              <a:lnSpc>
                <a:spcPct val="145000"/>
              </a:lnSpc>
              <a:spcBef>
                <a:spcPts val="0"/>
              </a:spcBef>
            </a:pPr>
            <a:r>
              <a:rPr lang="en-IE" sz="2600" dirty="0">
                <a:solidFill>
                  <a:srgbClr val="1F2B5D"/>
                </a:solidFill>
                <a:latin typeface="Roboto Serif" pitchFamily="2" charset="0"/>
                <a:ea typeface="Roboto" panose="02000000000000000000" pitchFamily="2" charset="0"/>
                <a:cs typeface="Roboto Serif" pitchFamily="2" charset="0"/>
              </a:rPr>
              <a:t>Jargon-free. Focused on </a:t>
            </a:r>
            <a:r>
              <a:rPr lang="en-IE" sz="2600" b="1" dirty="0">
                <a:solidFill>
                  <a:srgbClr val="1F2B5D"/>
                </a:solidFill>
                <a:latin typeface="Roboto Serif" pitchFamily="2" charset="0"/>
                <a:ea typeface="Roboto" panose="02000000000000000000" pitchFamily="2" charset="0"/>
                <a:cs typeface="Roboto Serif" pitchFamily="2" charset="0"/>
              </a:rPr>
              <a:t>outcomes</a:t>
            </a:r>
            <a:r>
              <a:rPr lang="en-IE" sz="2600" dirty="0">
                <a:solidFill>
                  <a:srgbClr val="1F2B5D"/>
                </a:solidFill>
                <a:latin typeface="Roboto Serif" pitchFamily="2" charset="0"/>
                <a:ea typeface="Roboto" panose="02000000000000000000" pitchFamily="2" charset="0"/>
                <a:cs typeface="Roboto Serif" pitchFamily="2" charset="0"/>
              </a:rPr>
              <a:t>, not policy (e.g. “having clean, safe air to breath and water to drink” vs. “mitigating climate change”). </a:t>
            </a:r>
          </a:p>
          <a:p>
            <a:pPr>
              <a:lnSpc>
                <a:spcPct val="145000"/>
              </a:lnSpc>
              <a:spcBef>
                <a:spcPts val="0"/>
              </a:spcBef>
            </a:pPr>
            <a:r>
              <a:rPr lang="en-IE" sz="2600" dirty="0">
                <a:solidFill>
                  <a:srgbClr val="1F2B5D"/>
                </a:solidFill>
                <a:latin typeface="Roboto Serif" pitchFamily="2" charset="0"/>
                <a:ea typeface="Roboto" panose="02000000000000000000" pitchFamily="2" charset="0"/>
                <a:cs typeface="Roboto Serif" pitchFamily="2" charset="0"/>
              </a:rPr>
              <a:t>Repetitive (say few things and say them often). </a:t>
            </a:r>
          </a:p>
          <a:p>
            <a:pPr>
              <a:lnSpc>
                <a:spcPct val="145000"/>
              </a:lnSpc>
              <a:spcBef>
                <a:spcPts val="0"/>
              </a:spcBef>
            </a:pPr>
            <a:endParaRPr lang="en-IE" sz="2600" dirty="0">
              <a:solidFill>
                <a:srgbClr val="1F2B5D"/>
              </a:solidFill>
              <a:latin typeface="Roboto Serif" pitchFamily="2" charset="0"/>
              <a:ea typeface="Roboto" panose="02000000000000000000" pitchFamily="2" charset="0"/>
              <a:cs typeface="Roboto Serif" pitchFamily="2" charset="0"/>
            </a:endParaRPr>
          </a:p>
        </p:txBody>
      </p:sp>
    </p:spTree>
    <p:extLst>
      <p:ext uri="{BB962C8B-B14F-4D97-AF65-F5344CB8AC3E}">
        <p14:creationId xmlns:p14="http://schemas.microsoft.com/office/powerpoint/2010/main" val="185638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peal' Sweatshirts Are Everywhere Ahead Of Ireland's, 51% OFF">
            <a:extLst>
              <a:ext uri="{FF2B5EF4-FFF2-40B4-BE49-F238E27FC236}">
                <a16:creationId xmlns:a16="http://schemas.microsoft.com/office/drawing/2014/main" id="{0DBED1DC-9133-2C7B-98E3-8D8FEF4E89F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solidFill>
            <a:srgbClr val="FFFFFF"/>
          </a:solidFill>
        </p:spPr>
      </p:pic>
    </p:spTree>
    <p:extLst>
      <p:ext uri="{BB962C8B-B14F-4D97-AF65-F5344CB8AC3E}">
        <p14:creationId xmlns:p14="http://schemas.microsoft.com/office/powerpoint/2010/main" val="516033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D413AD-B32E-5C1B-C557-22549A1085A3}"/>
              </a:ext>
            </a:extLst>
          </p:cNvPr>
          <p:cNvSpPr>
            <a:spLocks noGrp="1"/>
          </p:cNvSpPr>
          <p:nvPr>
            <p:ph type="body" sz="quarter" idx="10"/>
          </p:nvPr>
        </p:nvSpPr>
        <p:spPr/>
        <p:txBody>
          <a:bodyPr/>
          <a:lstStyle/>
          <a:p>
            <a:r>
              <a:rPr lang="en-GB" dirty="0">
                <a:latin typeface="Roboto Serif" pitchFamily="2" charset="0"/>
                <a:cs typeface="Roboto Serif" pitchFamily="2" charset="0"/>
              </a:rPr>
              <a:t>Can we get creative in reaching the ‘Empathiser’ audience? </a:t>
            </a:r>
            <a:endParaRPr lang="en-IE" dirty="0">
              <a:latin typeface="Roboto Serif" pitchFamily="2" charset="0"/>
              <a:cs typeface="Roboto Serif" pitchFamily="2" charset="0"/>
            </a:endParaRPr>
          </a:p>
        </p:txBody>
      </p:sp>
    </p:spTree>
    <p:extLst>
      <p:ext uri="{BB962C8B-B14F-4D97-AF65-F5344CB8AC3E}">
        <p14:creationId xmlns:p14="http://schemas.microsoft.com/office/powerpoint/2010/main" val="375063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B25919-23E8-44C8-A808-DF5A1D626415}"/>
              </a:ext>
            </a:extLst>
          </p:cNvPr>
          <p:cNvSpPr>
            <a:spLocks noGrp="1"/>
          </p:cNvSpPr>
          <p:nvPr>
            <p:ph idx="1"/>
          </p:nvPr>
        </p:nvSpPr>
        <p:spPr>
          <a:xfrm>
            <a:off x="591064" y="625643"/>
            <a:ext cx="10872623" cy="5924124"/>
          </a:xfrm>
        </p:spPr>
        <p:txBody>
          <a:bodyPr>
            <a:normAutofit fontScale="92500"/>
          </a:bodyPr>
          <a:lstStyle/>
          <a:p>
            <a:pPr>
              <a:lnSpc>
                <a:spcPct val="135000"/>
              </a:lnSpc>
              <a:spcBef>
                <a:spcPts val="0"/>
              </a:spcBef>
            </a:pPr>
            <a:r>
              <a:rPr lang="en-IE" sz="3200" dirty="0">
                <a:solidFill>
                  <a:srgbClr val="1F2B5D"/>
                </a:solidFill>
                <a:latin typeface="Roboto Serif" pitchFamily="2" charset="0"/>
                <a:ea typeface="Roboto" panose="02000000000000000000" pitchFamily="2" charset="0"/>
                <a:cs typeface="Roboto Serif" pitchFamily="2" charset="0"/>
              </a:rPr>
              <a:t>The reach of a tactic should not always be the determining factor. Can you do smaller, more intensive activities – that might have lower reach but much higher impact? </a:t>
            </a:r>
          </a:p>
          <a:p>
            <a:pPr>
              <a:lnSpc>
                <a:spcPct val="135000"/>
              </a:lnSpc>
              <a:spcBef>
                <a:spcPts val="0"/>
              </a:spcBef>
            </a:pPr>
            <a:r>
              <a:rPr lang="en-IE" sz="3200" dirty="0">
                <a:solidFill>
                  <a:srgbClr val="1F2B5D"/>
                </a:solidFill>
                <a:latin typeface="Roboto Serif" pitchFamily="2" charset="0"/>
                <a:ea typeface="Roboto" panose="02000000000000000000" pitchFamily="2" charset="0"/>
                <a:cs typeface="Roboto Serif" pitchFamily="2" charset="0"/>
              </a:rPr>
              <a:t>Can you – very literally – meet the Empathisers where they are? In playgrounds, supermarkets, community spaces, exercise classes…? </a:t>
            </a:r>
          </a:p>
          <a:p>
            <a:pPr>
              <a:lnSpc>
                <a:spcPct val="135000"/>
              </a:lnSpc>
              <a:spcBef>
                <a:spcPts val="0"/>
              </a:spcBef>
            </a:pPr>
            <a:r>
              <a:rPr lang="en-IE" sz="3200" dirty="0">
                <a:solidFill>
                  <a:srgbClr val="1F2B5D"/>
                </a:solidFill>
                <a:latin typeface="Roboto Serif" pitchFamily="2" charset="0"/>
                <a:ea typeface="Roboto" panose="02000000000000000000" pitchFamily="2" charset="0"/>
                <a:cs typeface="Roboto Serif" pitchFamily="2" charset="0"/>
              </a:rPr>
              <a:t>Can you move beyond standard PR outputs to develop more creative and bespoke ways of engaging this audience? </a:t>
            </a:r>
          </a:p>
          <a:p>
            <a:pPr>
              <a:lnSpc>
                <a:spcPct val="135000"/>
              </a:lnSpc>
              <a:spcBef>
                <a:spcPts val="0"/>
              </a:spcBef>
            </a:pPr>
            <a:endParaRPr lang="en-IE" sz="2600" dirty="0">
              <a:solidFill>
                <a:srgbClr val="1F2B5D"/>
              </a:solidFill>
              <a:latin typeface="Roboto Serif" pitchFamily="2" charset="0"/>
              <a:ea typeface="Roboto" panose="02000000000000000000" pitchFamily="2" charset="0"/>
              <a:cs typeface="Roboto Serif" pitchFamily="2" charset="0"/>
            </a:endParaRPr>
          </a:p>
          <a:p>
            <a:pPr marL="514350" indent="-514350">
              <a:lnSpc>
                <a:spcPct val="125000"/>
              </a:lnSpc>
              <a:spcBef>
                <a:spcPts val="0"/>
              </a:spcBef>
              <a:buAutoNum type="arabicPeriod"/>
            </a:pPr>
            <a:endParaRPr lang="en-IE" sz="2600" dirty="0">
              <a:solidFill>
                <a:srgbClr val="1F2B5D"/>
              </a:solidFill>
              <a:latin typeface="Roboto Serif" pitchFamily="2" charset="0"/>
              <a:ea typeface="Roboto" panose="02000000000000000000" pitchFamily="2" charset="0"/>
              <a:cs typeface="Roboto Serif" pitchFamily="2" charset="0"/>
            </a:endParaRPr>
          </a:p>
          <a:p>
            <a:pPr marL="0" indent="0">
              <a:lnSpc>
                <a:spcPct val="125000"/>
              </a:lnSpc>
              <a:spcBef>
                <a:spcPts val="0"/>
              </a:spcBef>
              <a:buNone/>
            </a:pPr>
            <a:endParaRPr lang="en-IE" sz="2600" dirty="0">
              <a:solidFill>
                <a:srgbClr val="1F2B5D"/>
              </a:solidFill>
              <a:latin typeface="Roboto Serif" pitchFamily="2" charset="0"/>
              <a:ea typeface="Roboto" panose="02000000000000000000" pitchFamily="2" charset="0"/>
              <a:cs typeface="Roboto Serif" pitchFamily="2" charset="0"/>
            </a:endParaRPr>
          </a:p>
        </p:txBody>
      </p:sp>
    </p:spTree>
    <p:extLst>
      <p:ext uri="{BB962C8B-B14F-4D97-AF65-F5344CB8AC3E}">
        <p14:creationId xmlns:p14="http://schemas.microsoft.com/office/powerpoint/2010/main" val="1091670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7F7A-0E7A-4742-8E5A-5E6D6EAD718E}"/>
              </a:ext>
            </a:extLst>
          </p:cNvPr>
          <p:cNvSpPr>
            <a:spLocks noGrp="1"/>
          </p:cNvSpPr>
          <p:nvPr>
            <p:ph type="title"/>
          </p:nvPr>
        </p:nvSpPr>
        <p:spPr>
          <a:xfrm>
            <a:off x="92111" y="130347"/>
            <a:ext cx="11095237" cy="909181"/>
          </a:xfrm>
        </p:spPr>
        <p:txBody>
          <a:bodyPr>
            <a:noAutofit/>
          </a:bodyPr>
          <a:lstStyle/>
          <a:p>
            <a:r>
              <a:rPr lang="en-IE" sz="3600" dirty="0">
                <a:solidFill>
                  <a:srgbClr val="1F2B5D"/>
                </a:solidFill>
                <a:latin typeface="Roboto Serif" pitchFamily="2" charset="0"/>
                <a:ea typeface="+mn-ea"/>
                <a:cs typeface="Roboto Serif" pitchFamily="2" charset="0"/>
              </a:rPr>
              <a:t>Where do we find Michelle? </a:t>
            </a:r>
            <a:endParaRPr lang="en-US" sz="3600" dirty="0">
              <a:solidFill>
                <a:srgbClr val="1F2B5D"/>
              </a:solidFill>
              <a:latin typeface="Roboto Serif" pitchFamily="2" charset="0"/>
              <a:ea typeface="+mn-ea"/>
              <a:cs typeface="Roboto Serif" pitchFamily="2" charset="0"/>
            </a:endParaRPr>
          </a:p>
        </p:txBody>
      </p:sp>
      <p:pic>
        <p:nvPicPr>
          <p:cNvPr id="7" name="Picture 6" descr="Close-up of a black metal gate&#10;&#10;Description automatically generated">
            <a:extLst>
              <a:ext uri="{FF2B5EF4-FFF2-40B4-BE49-F238E27FC236}">
                <a16:creationId xmlns:a16="http://schemas.microsoft.com/office/drawing/2014/main" id="{1BA13CF1-130B-1B64-3C03-8D8374AE63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118" y="1007359"/>
            <a:ext cx="3218979" cy="2145986"/>
          </a:xfrm>
          <a:prstGeom prst="rect">
            <a:avLst/>
          </a:prstGeom>
        </p:spPr>
      </p:pic>
      <p:sp>
        <p:nvSpPr>
          <p:cNvPr id="8" name="TextBox 7">
            <a:extLst>
              <a:ext uri="{FF2B5EF4-FFF2-40B4-BE49-F238E27FC236}">
                <a16:creationId xmlns:a16="http://schemas.microsoft.com/office/drawing/2014/main" id="{54645876-C305-F5A1-B9C1-C4D9F9955913}"/>
              </a:ext>
            </a:extLst>
          </p:cNvPr>
          <p:cNvSpPr txBox="1"/>
          <p:nvPr/>
        </p:nvSpPr>
        <p:spPr>
          <a:xfrm>
            <a:off x="0" y="3139978"/>
            <a:ext cx="4263991"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At the school gates (or working in school)…</a:t>
            </a:r>
            <a:endParaRPr lang="en-IE" sz="1400" dirty="0">
              <a:solidFill>
                <a:schemeClr val="tx2"/>
              </a:solidFill>
              <a:latin typeface="Roboto Serif" pitchFamily="2" charset="0"/>
              <a:cs typeface="Roboto Serif" pitchFamily="2" charset="0"/>
            </a:endParaRPr>
          </a:p>
        </p:txBody>
      </p:sp>
    </p:spTree>
    <p:extLst>
      <p:ext uri="{BB962C8B-B14F-4D97-AF65-F5344CB8AC3E}">
        <p14:creationId xmlns:p14="http://schemas.microsoft.com/office/powerpoint/2010/main" val="305231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7F7A-0E7A-4742-8E5A-5E6D6EAD718E}"/>
              </a:ext>
            </a:extLst>
          </p:cNvPr>
          <p:cNvSpPr>
            <a:spLocks noGrp="1"/>
          </p:cNvSpPr>
          <p:nvPr>
            <p:ph type="title"/>
          </p:nvPr>
        </p:nvSpPr>
        <p:spPr>
          <a:xfrm>
            <a:off x="92111" y="130347"/>
            <a:ext cx="11095237" cy="909181"/>
          </a:xfrm>
        </p:spPr>
        <p:txBody>
          <a:bodyPr>
            <a:noAutofit/>
          </a:bodyPr>
          <a:lstStyle/>
          <a:p>
            <a:r>
              <a:rPr lang="en-IE" sz="3600" dirty="0">
                <a:solidFill>
                  <a:srgbClr val="1F2B5D"/>
                </a:solidFill>
                <a:latin typeface="Roboto Serif" pitchFamily="2" charset="0"/>
                <a:ea typeface="+mn-ea"/>
                <a:cs typeface="Roboto Serif" pitchFamily="2" charset="0"/>
              </a:rPr>
              <a:t>Where do we find Michelle? </a:t>
            </a:r>
            <a:endParaRPr lang="en-US" sz="3600" dirty="0">
              <a:solidFill>
                <a:srgbClr val="1F2B5D"/>
              </a:solidFill>
              <a:latin typeface="Roboto Serif" pitchFamily="2" charset="0"/>
              <a:ea typeface="+mn-ea"/>
              <a:cs typeface="Roboto Serif" pitchFamily="2" charset="0"/>
            </a:endParaRPr>
          </a:p>
        </p:txBody>
      </p:sp>
      <p:pic>
        <p:nvPicPr>
          <p:cNvPr id="2050" name="Picture 2" descr="Tipperary hurling great Mick Burns has died">
            <a:extLst>
              <a:ext uri="{FF2B5EF4-FFF2-40B4-BE49-F238E27FC236}">
                <a16:creationId xmlns:a16="http://schemas.microsoft.com/office/drawing/2014/main" id="{19B947DD-540E-81BC-BF14-CEDC601CC2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2922" y="1007359"/>
            <a:ext cx="3866155" cy="21727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lose-up of a black metal gate&#10;&#10;Description automatically generated">
            <a:extLst>
              <a:ext uri="{FF2B5EF4-FFF2-40B4-BE49-F238E27FC236}">
                <a16:creationId xmlns:a16="http://schemas.microsoft.com/office/drawing/2014/main" id="{1BA13CF1-130B-1B64-3C03-8D8374AE6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118" y="1007359"/>
            <a:ext cx="3218979" cy="2145986"/>
          </a:xfrm>
          <a:prstGeom prst="rect">
            <a:avLst/>
          </a:prstGeom>
        </p:spPr>
      </p:pic>
      <p:sp>
        <p:nvSpPr>
          <p:cNvPr id="8" name="TextBox 7">
            <a:extLst>
              <a:ext uri="{FF2B5EF4-FFF2-40B4-BE49-F238E27FC236}">
                <a16:creationId xmlns:a16="http://schemas.microsoft.com/office/drawing/2014/main" id="{54645876-C305-F5A1-B9C1-C4D9F9955913}"/>
              </a:ext>
            </a:extLst>
          </p:cNvPr>
          <p:cNvSpPr txBox="1"/>
          <p:nvPr/>
        </p:nvSpPr>
        <p:spPr>
          <a:xfrm>
            <a:off x="0" y="3139978"/>
            <a:ext cx="4263991"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At the school gates (or working in school)…</a:t>
            </a:r>
            <a:endParaRPr lang="en-IE" sz="1400" dirty="0">
              <a:solidFill>
                <a:schemeClr val="tx2"/>
              </a:solidFill>
              <a:latin typeface="Roboto Serif" pitchFamily="2" charset="0"/>
              <a:cs typeface="Roboto Serif" pitchFamily="2" charset="0"/>
            </a:endParaRPr>
          </a:p>
        </p:txBody>
      </p:sp>
      <p:sp>
        <p:nvSpPr>
          <p:cNvPr id="3" name="TextBox 2">
            <a:extLst>
              <a:ext uri="{FF2B5EF4-FFF2-40B4-BE49-F238E27FC236}">
                <a16:creationId xmlns:a16="http://schemas.microsoft.com/office/drawing/2014/main" id="{C58A8E86-C757-64BF-32DF-CE5F0F68306D}"/>
              </a:ext>
            </a:extLst>
          </p:cNvPr>
          <p:cNvSpPr txBox="1"/>
          <p:nvPr/>
        </p:nvSpPr>
        <p:spPr>
          <a:xfrm>
            <a:off x="4693250" y="3182280"/>
            <a:ext cx="2814455"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On the side of a GAA pitch... </a:t>
            </a:r>
            <a:endParaRPr lang="en-IE" sz="1400" dirty="0">
              <a:solidFill>
                <a:schemeClr val="tx2"/>
              </a:solidFill>
              <a:latin typeface="Roboto Serif" pitchFamily="2" charset="0"/>
              <a:cs typeface="Roboto Serif" pitchFamily="2" charset="0"/>
            </a:endParaRPr>
          </a:p>
        </p:txBody>
      </p:sp>
    </p:spTree>
    <p:extLst>
      <p:ext uri="{BB962C8B-B14F-4D97-AF65-F5344CB8AC3E}">
        <p14:creationId xmlns:p14="http://schemas.microsoft.com/office/powerpoint/2010/main" val="3525384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7F7A-0E7A-4742-8E5A-5E6D6EAD718E}"/>
              </a:ext>
            </a:extLst>
          </p:cNvPr>
          <p:cNvSpPr>
            <a:spLocks noGrp="1"/>
          </p:cNvSpPr>
          <p:nvPr>
            <p:ph type="title"/>
          </p:nvPr>
        </p:nvSpPr>
        <p:spPr>
          <a:xfrm>
            <a:off x="92111" y="130347"/>
            <a:ext cx="11095237" cy="909181"/>
          </a:xfrm>
        </p:spPr>
        <p:txBody>
          <a:bodyPr>
            <a:noAutofit/>
          </a:bodyPr>
          <a:lstStyle/>
          <a:p>
            <a:r>
              <a:rPr lang="en-IE" sz="3600" dirty="0">
                <a:solidFill>
                  <a:srgbClr val="1F2B5D"/>
                </a:solidFill>
                <a:latin typeface="Roboto Serif" pitchFamily="2" charset="0"/>
                <a:ea typeface="+mn-ea"/>
                <a:cs typeface="Roboto Serif" pitchFamily="2" charset="0"/>
              </a:rPr>
              <a:t>Where do we find Michelle? </a:t>
            </a:r>
            <a:endParaRPr lang="en-US" sz="3600" dirty="0">
              <a:solidFill>
                <a:srgbClr val="1F2B5D"/>
              </a:solidFill>
              <a:latin typeface="Roboto Serif" pitchFamily="2" charset="0"/>
              <a:ea typeface="+mn-ea"/>
              <a:cs typeface="Roboto Serif" pitchFamily="2" charset="0"/>
            </a:endParaRPr>
          </a:p>
        </p:txBody>
      </p:sp>
      <p:pic>
        <p:nvPicPr>
          <p:cNvPr id="2050" name="Picture 2" descr="Tipperary hurling great Mick Burns has died">
            <a:extLst>
              <a:ext uri="{FF2B5EF4-FFF2-40B4-BE49-F238E27FC236}">
                <a16:creationId xmlns:a16="http://schemas.microsoft.com/office/drawing/2014/main" id="{19B947DD-540E-81BC-BF14-CEDC601CC2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2922" y="1007359"/>
            <a:ext cx="3866155" cy="21727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lose-up of a black metal gate&#10;&#10;Description automatically generated">
            <a:extLst>
              <a:ext uri="{FF2B5EF4-FFF2-40B4-BE49-F238E27FC236}">
                <a16:creationId xmlns:a16="http://schemas.microsoft.com/office/drawing/2014/main" id="{1BA13CF1-130B-1B64-3C03-8D8374AE6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118" y="1007359"/>
            <a:ext cx="3218979" cy="2145986"/>
          </a:xfrm>
          <a:prstGeom prst="rect">
            <a:avLst/>
          </a:prstGeom>
        </p:spPr>
      </p:pic>
      <p:sp>
        <p:nvSpPr>
          <p:cNvPr id="8" name="TextBox 7">
            <a:extLst>
              <a:ext uri="{FF2B5EF4-FFF2-40B4-BE49-F238E27FC236}">
                <a16:creationId xmlns:a16="http://schemas.microsoft.com/office/drawing/2014/main" id="{54645876-C305-F5A1-B9C1-C4D9F9955913}"/>
              </a:ext>
            </a:extLst>
          </p:cNvPr>
          <p:cNvSpPr txBox="1"/>
          <p:nvPr/>
        </p:nvSpPr>
        <p:spPr>
          <a:xfrm>
            <a:off x="0" y="3139978"/>
            <a:ext cx="4263991"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At the school gates (or working in school)…</a:t>
            </a:r>
            <a:endParaRPr lang="en-IE" sz="1400" dirty="0">
              <a:solidFill>
                <a:schemeClr val="tx2"/>
              </a:solidFill>
              <a:latin typeface="Roboto Serif" pitchFamily="2" charset="0"/>
              <a:cs typeface="Roboto Serif" pitchFamily="2" charset="0"/>
            </a:endParaRPr>
          </a:p>
        </p:txBody>
      </p:sp>
      <p:sp>
        <p:nvSpPr>
          <p:cNvPr id="3" name="TextBox 2">
            <a:extLst>
              <a:ext uri="{FF2B5EF4-FFF2-40B4-BE49-F238E27FC236}">
                <a16:creationId xmlns:a16="http://schemas.microsoft.com/office/drawing/2014/main" id="{C58A8E86-C757-64BF-32DF-CE5F0F68306D}"/>
              </a:ext>
            </a:extLst>
          </p:cNvPr>
          <p:cNvSpPr txBox="1"/>
          <p:nvPr/>
        </p:nvSpPr>
        <p:spPr>
          <a:xfrm>
            <a:off x="4693250" y="3182280"/>
            <a:ext cx="2814455"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On the side of a GAA pitch... </a:t>
            </a:r>
            <a:endParaRPr lang="en-IE" sz="1400" dirty="0">
              <a:solidFill>
                <a:schemeClr val="tx2"/>
              </a:solidFill>
              <a:latin typeface="Roboto Serif" pitchFamily="2" charset="0"/>
              <a:cs typeface="Roboto Serif" pitchFamily="2" charset="0"/>
            </a:endParaRPr>
          </a:p>
        </p:txBody>
      </p:sp>
      <p:pic>
        <p:nvPicPr>
          <p:cNvPr id="9" name="Picture 8" descr="A group of people on a swing&#10;&#10;Description automatically generated">
            <a:extLst>
              <a:ext uri="{FF2B5EF4-FFF2-40B4-BE49-F238E27FC236}">
                <a16:creationId xmlns:a16="http://schemas.microsoft.com/office/drawing/2014/main" id="{7CDB3B58-270E-C069-AD6B-169353BAE3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6913" y="993962"/>
            <a:ext cx="3282478" cy="2188318"/>
          </a:xfrm>
          <a:prstGeom prst="rect">
            <a:avLst/>
          </a:prstGeom>
        </p:spPr>
      </p:pic>
      <p:sp>
        <p:nvSpPr>
          <p:cNvPr id="10" name="TextBox 9">
            <a:extLst>
              <a:ext uri="{FF2B5EF4-FFF2-40B4-BE49-F238E27FC236}">
                <a16:creationId xmlns:a16="http://schemas.microsoft.com/office/drawing/2014/main" id="{32A1E888-19E3-4C6E-8653-22E071A42322}"/>
              </a:ext>
            </a:extLst>
          </p:cNvPr>
          <p:cNvSpPr txBox="1"/>
          <p:nvPr/>
        </p:nvSpPr>
        <p:spPr>
          <a:xfrm>
            <a:off x="8660924" y="3180138"/>
            <a:ext cx="2814455"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In her local playground... </a:t>
            </a:r>
            <a:endParaRPr lang="en-IE" sz="1400" dirty="0">
              <a:solidFill>
                <a:schemeClr val="tx2"/>
              </a:solidFill>
              <a:latin typeface="Roboto Serif" pitchFamily="2" charset="0"/>
              <a:cs typeface="Roboto Serif" pitchFamily="2" charset="0"/>
            </a:endParaRPr>
          </a:p>
        </p:txBody>
      </p:sp>
    </p:spTree>
    <p:extLst>
      <p:ext uri="{BB962C8B-B14F-4D97-AF65-F5344CB8AC3E}">
        <p14:creationId xmlns:p14="http://schemas.microsoft.com/office/powerpoint/2010/main" val="410363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7F7A-0E7A-4742-8E5A-5E6D6EAD718E}"/>
              </a:ext>
            </a:extLst>
          </p:cNvPr>
          <p:cNvSpPr>
            <a:spLocks noGrp="1"/>
          </p:cNvSpPr>
          <p:nvPr>
            <p:ph type="title"/>
          </p:nvPr>
        </p:nvSpPr>
        <p:spPr>
          <a:xfrm>
            <a:off x="92111" y="130347"/>
            <a:ext cx="11095237" cy="909181"/>
          </a:xfrm>
        </p:spPr>
        <p:txBody>
          <a:bodyPr>
            <a:noAutofit/>
          </a:bodyPr>
          <a:lstStyle/>
          <a:p>
            <a:r>
              <a:rPr lang="en-IE" sz="3600" dirty="0">
                <a:solidFill>
                  <a:srgbClr val="1F2B5D"/>
                </a:solidFill>
                <a:latin typeface="Roboto Serif" pitchFamily="2" charset="0"/>
                <a:ea typeface="+mn-ea"/>
                <a:cs typeface="Roboto Serif" pitchFamily="2" charset="0"/>
              </a:rPr>
              <a:t>Where do we find Michelle? </a:t>
            </a:r>
            <a:endParaRPr lang="en-US" sz="3600" dirty="0">
              <a:solidFill>
                <a:srgbClr val="1F2B5D"/>
              </a:solidFill>
              <a:latin typeface="Roboto Serif" pitchFamily="2" charset="0"/>
              <a:ea typeface="+mn-ea"/>
              <a:cs typeface="Roboto Serif" pitchFamily="2" charset="0"/>
            </a:endParaRPr>
          </a:p>
        </p:txBody>
      </p:sp>
      <p:pic>
        <p:nvPicPr>
          <p:cNvPr id="2050" name="Picture 2" descr="Tipperary hurling great Mick Burns has died">
            <a:extLst>
              <a:ext uri="{FF2B5EF4-FFF2-40B4-BE49-F238E27FC236}">
                <a16:creationId xmlns:a16="http://schemas.microsoft.com/office/drawing/2014/main" id="{19B947DD-540E-81BC-BF14-CEDC601CC2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2922" y="1007359"/>
            <a:ext cx="3866155" cy="21727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lose-up of a black metal gate&#10;&#10;Description automatically generated">
            <a:extLst>
              <a:ext uri="{FF2B5EF4-FFF2-40B4-BE49-F238E27FC236}">
                <a16:creationId xmlns:a16="http://schemas.microsoft.com/office/drawing/2014/main" id="{1BA13CF1-130B-1B64-3C03-8D8374AE6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118" y="1007359"/>
            <a:ext cx="3218979" cy="2145986"/>
          </a:xfrm>
          <a:prstGeom prst="rect">
            <a:avLst/>
          </a:prstGeom>
        </p:spPr>
      </p:pic>
      <p:sp>
        <p:nvSpPr>
          <p:cNvPr id="8" name="TextBox 7">
            <a:extLst>
              <a:ext uri="{FF2B5EF4-FFF2-40B4-BE49-F238E27FC236}">
                <a16:creationId xmlns:a16="http://schemas.microsoft.com/office/drawing/2014/main" id="{54645876-C305-F5A1-B9C1-C4D9F9955913}"/>
              </a:ext>
            </a:extLst>
          </p:cNvPr>
          <p:cNvSpPr txBox="1"/>
          <p:nvPr/>
        </p:nvSpPr>
        <p:spPr>
          <a:xfrm>
            <a:off x="0" y="3139978"/>
            <a:ext cx="4263991"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At the school gates (or working in school)…</a:t>
            </a:r>
            <a:endParaRPr lang="en-IE" sz="1400" dirty="0">
              <a:solidFill>
                <a:schemeClr val="tx2"/>
              </a:solidFill>
              <a:latin typeface="Roboto Serif" pitchFamily="2" charset="0"/>
              <a:cs typeface="Roboto Serif" pitchFamily="2" charset="0"/>
            </a:endParaRPr>
          </a:p>
        </p:txBody>
      </p:sp>
      <p:sp>
        <p:nvSpPr>
          <p:cNvPr id="3" name="TextBox 2">
            <a:extLst>
              <a:ext uri="{FF2B5EF4-FFF2-40B4-BE49-F238E27FC236}">
                <a16:creationId xmlns:a16="http://schemas.microsoft.com/office/drawing/2014/main" id="{C58A8E86-C757-64BF-32DF-CE5F0F68306D}"/>
              </a:ext>
            </a:extLst>
          </p:cNvPr>
          <p:cNvSpPr txBox="1"/>
          <p:nvPr/>
        </p:nvSpPr>
        <p:spPr>
          <a:xfrm>
            <a:off x="4693250" y="3182280"/>
            <a:ext cx="2814455"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On the side of a GAA pitch... </a:t>
            </a:r>
            <a:endParaRPr lang="en-IE" sz="1400" dirty="0">
              <a:solidFill>
                <a:schemeClr val="tx2"/>
              </a:solidFill>
              <a:latin typeface="Roboto Serif" pitchFamily="2" charset="0"/>
              <a:cs typeface="Roboto Serif" pitchFamily="2" charset="0"/>
            </a:endParaRPr>
          </a:p>
        </p:txBody>
      </p:sp>
      <p:pic>
        <p:nvPicPr>
          <p:cNvPr id="9" name="Picture 8" descr="A group of people on a swing&#10;&#10;Description automatically generated">
            <a:extLst>
              <a:ext uri="{FF2B5EF4-FFF2-40B4-BE49-F238E27FC236}">
                <a16:creationId xmlns:a16="http://schemas.microsoft.com/office/drawing/2014/main" id="{7CDB3B58-270E-C069-AD6B-169353BAE3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6913" y="993962"/>
            <a:ext cx="3282478" cy="2188318"/>
          </a:xfrm>
          <a:prstGeom prst="rect">
            <a:avLst/>
          </a:prstGeom>
        </p:spPr>
      </p:pic>
      <p:sp>
        <p:nvSpPr>
          <p:cNvPr id="10" name="TextBox 9">
            <a:extLst>
              <a:ext uri="{FF2B5EF4-FFF2-40B4-BE49-F238E27FC236}">
                <a16:creationId xmlns:a16="http://schemas.microsoft.com/office/drawing/2014/main" id="{32A1E888-19E3-4C6E-8653-22E071A42322}"/>
              </a:ext>
            </a:extLst>
          </p:cNvPr>
          <p:cNvSpPr txBox="1"/>
          <p:nvPr/>
        </p:nvSpPr>
        <p:spPr>
          <a:xfrm>
            <a:off x="8660924" y="3180138"/>
            <a:ext cx="2814455"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In her local playground... </a:t>
            </a:r>
            <a:endParaRPr lang="en-IE" sz="1400" dirty="0">
              <a:solidFill>
                <a:schemeClr val="tx2"/>
              </a:solidFill>
              <a:latin typeface="Roboto Serif" pitchFamily="2" charset="0"/>
              <a:cs typeface="Roboto Serif" pitchFamily="2" charset="0"/>
            </a:endParaRPr>
          </a:p>
        </p:txBody>
      </p:sp>
      <p:pic>
        <p:nvPicPr>
          <p:cNvPr id="16" name="Picture 15" descr="A group of women sitting on a couch holding wine glasses&#10;&#10;Description automatically generated">
            <a:extLst>
              <a:ext uri="{FF2B5EF4-FFF2-40B4-BE49-F238E27FC236}">
                <a16:creationId xmlns:a16="http://schemas.microsoft.com/office/drawing/2014/main" id="{2426899E-D1DC-99E6-A0C0-A637BE3BD5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40632" y="3677863"/>
            <a:ext cx="3540151" cy="2551720"/>
          </a:xfrm>
          <a:prstGeom prst="rect">
            <a:avLst/>
          </a:prstGeom>
        </p:spPr>
      </p:pic>
      <p:sp>
        <p:nvSpPr>
          <p:cNvPr id="17" name="TextBox 16">
            <a:extLst>
              <a:ext uri="{FF2B5EF4-FFF2-40B4-BE49-F238E27FC236}">
                <a16:creationId xmlns:a16="http://schemas.microsoft.com/office/drawing/2014/main" id="{2D345C73-F2CE-D8DD-7E4B-A6B8EFA7D2EB}"/>
              </a:ext>
            </a:extLst>
          </p:cNvPr>
          <p:cNvSpPr txBox="1"/>
          <p:nvPr/>
        </p:nvSpPr>
        <p:spPr>
          <a:xfrm>
            <a:off x="591950" y="6258517"/>
            <a:ext cx="4263991"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At her monthly Book Club… </a:t>
            </a:r>
            <a:endParaRPr lang="en-IE" sz="1400" dirty="0">
              <a:solidFill>
                <a:schemeClr val="tx2"/>
              </a:solidFill>
              <a:latin typeface="Roboto Serif" pitchFamily="2" charset="0"/>
              <a:cs typeface="Roboto Serif" pitchFamily="2" charset="0"/>
            </a:endParaRPr>
          </a:p>
        </p:txBody>
      </p:sp>
    </p:spTree>
    <p:extLst>
      <p:ext uri="{BB962C8B-B14F-4D97-AF65-F5344CB8AC3E}">
        <p14:creationId xmlns:p14="http://schemas.microsoft.com/office/powerpoint/2010/main" val="386849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7F7A-0E7A-4742-8E5A-5E6D6EAD718E}"/>
              </a:ext>
            </a:extLst>
          </p:cNvPr>
          <p:cNvSpPr>
            <a:spLocks noGrp="1"/>
          </p:cNvSpPr>
          <p:nvPr>
            <p:ph type="title"/>
          </p:nvPr>
        </p:nvSpPr>
        <p:spPr>
          <a:xfrm>
            <a:off x="92111" y="130347"/>
            <a:ext cx="11095237" cy="909181"/>
          </a:xfrm>
        </p:spPr>
        <p:txBody>
          <a:bodyPr>
            <a:noAutofit/>
          </a:bodyPr>
          <a:lstStyle/>
          <a:p>
            <a:r>
              <a:rPr lang="en-IE" sz="3600" dirty="0">
                <a:solidFill>
                  <a:srgbClr val="1F2B5D"/>
                </a:solidFill>
                <a:latin typeface="Roboto Serif" pitchFamily="2" charset="0"/>
                <a:ea typeface="+mn-ea"/>
                <a:cs typeface="Roboto Serif" pitchFamily="2" charset="0"/>
              </a:rPr>
              <a:t>Where do we find Michelle? </a:t>
            </a:r>
            <a:endParaRPr lang="en-US" sz="3600" dirty="0">
              <a:solidFill>
                <a:srgbClr val="1F2B5D"/>
              </a:solidFill>
              <a:latin typeface="Roboto Serif" pitchFamily="2" charset="0"/>
              <a:ea typeface="+mn-ea"/>
              <a:cs typeface="Roboto Serif" pitchFamily="2" charset="0"/>
            </a:endParaRPr>
          </a:p>
        </p:txBody>
      </p:sp>
      <p:pic>
        <p:nvPicPr>
          <p:cNvPr id="2050" name="Picture 2" descr="Tipperary hurling great Mick Burns has died">
            <a:extLst>
              <a:ext uri="{FF2B5EF4-FFF2-40B4-BE49-F238E27FC236}">
                <a16:creationId xmlns:a16="http://schemas.microsoft.com/office/drawing/2014/main" id="{19B947DD-540E-81BC-BF14-CEDC601CC2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2922" y="1007359"/>
            <a:ext cx="3866155" cy="21727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lose-up of a black metal gate&#10;&#10;Description automatically generated">
            <a:extLst>
              <a:ext uri="{FF2B5EF4-FFF2-40B4-BE49-F238E27FC236}">
                <a16:creationId xmlns:a16="http://schemas.microsoft.com/office/drawing/2014/main" id="{1BA13CF1-130B-1B64-3C03-8D8374AE6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118" y="1007359"/>
            <a:ext cx="3218979" cy="2145986"/>
          </a:xfrm>
          <a:prstGeom prst="rect">
            <a:avLst/>
          </a:prstGeom>
        </p:spPr>
      </p:pic>
      <p:sp>
        <p:nvSpPr>
          <p:cNvPr id="8" name="TextBox 7">
            <a:extLst>
              <a:ext uri="{FF2B5EF4-FFF2-40B4-BE49-F238E27FC236}">
                <a16:creationId xmlns:a16="http://schemas.microsoft.com/office/drawing/2014/main" id="{54645876-C305-F5A1-B9C1-C4D9F9955913}"/>
              </a:ext>
            </a:extLst>
          </p:cNvPr>
          <p:cNvSpPr txBox="1"/>
          <p:nvPr/>
        </p:nvSpPr>
        <p:spPr>
          <a:xfrm>
            <a:off x="0" y="3139978"/>
            <a:ext cx="4263991"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At the school gates (or working in school)…</a:t>
            </a:r>
            <a:endParaRPr lang="en-IE" sz="1400" dirty="0">
              <a:solidFill>
                <a:schemeClr val="tx2"/>
              </a:solidFill>
              <a:latin typeface="Roboto Serif" pitchFamily="2" charset="0"/>
              <a:cs typeface="Roboto Serif" pitchFamily="2" charset="0"/>
            </a:endParaRPr>
          </a:p>
        </p:txBody>
      </p:sp>
      <p:sp>
        <p:nvSpPr>
          <p:cNvPr id="3" name="TextBox 2">
            <a:extLst>
              <a:ext uri="{FF2B5EF4-FFF2-40B4-BE49-F238E27FC236}">
                <a16:creationId xmlns:a16="http://schemas.microsoft.com/office/drawing/2014/main" id="{C58A8E86-C757-64BF-32DF-CE5F0F68306D}"/>
              </a:ext>
            </a:extLst>
          </p:cNvPr>
          <p:cNvSpPr txBox="1"/>
          <p:nvPr/>
        </p:nvSpPr>
        <p:spPr>
          <a:xfrm>
            <a:off x="4693250" y="3182280"/>
            <a:ext cx="2814455"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On the side of a GAA pitch... </a:t>
            </a:r>
            <a:endParaRPr lang="en-IE" sz="1400" dirty="0">
              <a:solidFill>
                <a:schemeClr val="tx2"/>
              </a:solidFill>
              <a:latin typeface="Roboto Serif" pitchFamily="2" charset="0"/>
              <a:cs typeface="Roboto Serif" pitchFamily="2" charset="0"/>
            </a:endParaRPr>
          </a:p>
        </p:txBody>
      </p:sp>
      <p:pic>
        <p:nvPicPr>
          <p:cNvPr id="9" name="Picture 8" descr="A group of people on a swing&#10;&#10;Description automatically generated">
            <a:extLst>
              <a:ext uri="{FF2B5EF4-FFF2-40B4-BE49-F238E27FC236}">
                <a16:creationId xmlns:a16="http://schemas.microsoft.com/office/drawing/2014/main" id="{7CDB3B58-270E-C069-AD6B-169353BAE3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6913" y="993962"/>
            <a:ext cx="3282478" cy="2188318"/>
          </a:xfrm>
          <a:prstGeom prst="rect">
            <a:avLst/>
          </a:prstGeom>
        </p:spPr>
      </p:pic>
      <p:sp>
        <p:nvSpPr>
          <p:cNvPr id="10" name="TextBox 9">
            <a:extLst>
              <a:ext uri="{FF2B5EF4-FFF2-40B4-BE49-F238E27FC236}">
                <a16:creationId xmlns:a16="http://schemas.microsoft.com/office/drawing/2014/main" id="{32A1E888-19E3-4C6E-8653-22E071A42322}"/>
              </a:ext>
            </a:extLst>
          </p:cNvPr>
          <p:cNvSpPr txBox="1"/>
          <p:nvPr/>
        </p:nvSpPr>
        <p:spPr>
          <a:xfrm>
            <a:off x="8660924" y="3180138"/>
            <a:ext cx="2814455"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In her local playground... </a:t>
            </a:r>
            <a:endParaRPr lang="en-IE" sz="1400" dirty="0">
              <a:solidFill>
                <a:schemeClr val="tx2"/>
              </a:solidFill>
              <a:latin typeface="Roboto Serif" pitchFamily="2" charset="0"/>
              <a:cs typeface="Roboto Serif" pitchFamily="2" charset="0"/>
            </a:endParaRPr>
          </a:p>
        </p:txBody>
      </p:sp>
      <p:pic>
        <p:nvPicPr>
          <p:cNvPr id="12" name="Picture 11" descr="A person serving food to a group of people&#10;&#10;Description automatically generated">
            <a:extLst>
              <a:ext uri="{FF2B5EF4-FFF2-40B4-BE49-F238E27FC236}">
                <a16:creationId xmlns:a16="http://schemas.microsoft.com/office/drawing/2014/main" id="{31352AF7-61C6-19E8-34BE-0406819EEB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2922" y="3677863"/>
            <a:ext cx="3866155" cy="2577437"/>
          </a:xfrm>
          <a:prstGeom prst="rect">
            <a:avLst/>
          </a:prstGeom>
        </p:spPr>
      </p:pic>
      <p:sp>
        <p:nvSpPr>
          <p:cNvPr id="14" name="TextBox 13">
            <a:extLst>
              <a:ext uri="{FF2B5EF4-FFF2-40B4-BE49-F238E27FC236}">
                <a16:creationId xmlns:a16="http://schemas.microsoft.com/office/drawing/2014/main" id="{015CA828-5E4F-BFD7-BABB-0E473D63B6A1}"/>
              </a:ext>
            </a:extLst>
          </p:cNvPr>
          <p:cNvSpPr txBox="1"/>
          <p:nvPr/>
        </p:nvSpPr>
        <p:spPr>
          <a:xfrm>
            <a:off x="3911947" y="6229583"/>
            <a:ext cx="4537377" cy="523220"/>
          </a:xfrm>
          <a:prstGeom prst="rect">
            <a:avLst/>
          </a:prstGeom>
          <a:noFill/>
        </p:spPr>
        <p:txBody>
          <a:bodyPr wrap="square" rtlCol="0">
            <a:spAutoFit/>
          </a:bodyPr>
          <a:lstStyle/>
          <a:p>
            <a:pPr algn="ctr"/>
            <a:r>
              <a:rPr lang="en-GB" sz="1400" dirty="0">
                <a:solidFill>
                  <a:schemeClr val="tx2"/>
                </a:solidFill>
                <a:latin typeface="Roboto Serif" pitchFamily="2" charset="0"/>
                <a:cs typeface="Roboto Serif" pitchFamily="2" charset="0"/>
              </a:rPr>
              <a:t>Out for a night in a local </a:t>
            </a:r>
          </a:p>
          <a:p>
            <a:pPr algn="ctr"/>
            <a:r>
              <a:rPr lang="en-GB" sz="1400" dirty="0">
                <a:solidFill>
                  <a:schemeClr val="tx2"/>
                </a:solidFill>
                <a:latin typeface="Roboto Serif" pitchFamily="2" charset="0"/>
                <a:cs typeface="Roboto Serif" pitchFamily="2" charset="0"/>
              </a:rPr>
              <a:t>pub or restaurant... </a:t>
            </a:r>
            <a:endParaRPr lang="en-IE" sz="1400" dirty="0">
              <a:solidFill>
                <a:schemeClr val="tx2"/>
              </a:solidFill>
              <a:latin typeface="Roboto Serif" pitchFamily="2" charset="0"/>
              <a:cs typeface="Roboto Serif" pitchFamily="2" charset="0"/>
            </a:endParaRPr>
          </a:p>
        </p:txBody>
      </p:sp>
      <p:pic>
        <p:nvPicPr>
          <p:cNvPr id="16" name="Picture 15" descr="A group of women sitting on a couch holding wine glasses&#10;&#10;Description automatically generated">
            <a:extLst>
              <a:ext uri="{FF2B5EF4-FFF2-40B4-BE49-F238E27FC236}">
                <a16:creationId xmlns:a16="http://schemas.microsoft.com/office/drawing/2014/main" id="{2426899E-D1DC-99E6-A0C0-A637BE3BD5D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40632" y="3677863"/>
            <a:ext cx="3540151" cy="2551720"/>
          </a:xfrm>
          <a:prstGeom prst="rect">
            <a:avLst/>
          </a:prstGeom>
        </p:spPr>
      </p:pic>
      <p:sp>
        <p:nvSpPr>
          <p:cNvPr id="17" name="TextBox 16">
            <a:extLst>
              <a:ext uri="{FF2B5EF4-FFF2-40B4-BE49-F238E27FC236}">
                <a16:creationId xmlns:a16="http://schemas.microsoft.com/office/drawing/2014/main" id="{2D345C73-F2CE-D8DD-7E4B-A6B8EFA7D2EB}"/>
              </a:ext>
            </a:extLst>
          </p:cNvPr>
          <p:cNvSpPr txBox="1"/>
          <p:nvPr/>
        </p:nvSpPr>
        <p:spPr>
          <a:xfrm>
            <a:off x="591950" y="6258517"/>
            <a:ext cx="4263991"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At her monthly Book Club… </a:t>
            </a:r>
            <a:endParaRPr lang="en-IE" sz="1400" dirty="0">
              <a:solidFill>
                <a:schemeClr val="tx2"/>
              </a:solidFill>
              <a:latin typeface="Roboto Serif" pitchFamily="2" charset="0"/>
              <a:cs typeface="Roboto Serif" pitchFamily="2" charset="0"/>
            </a:endParaRPr>
          </a:p>
        </p:txBody>
      </p:sp>
    </p:spTree>
    <p:extLst>
      <p:ext uri="{BB962C8B-B14F-4D97-AF65-F5344CB8AC3E}">
        <p14:creationId xmlns:p14="http://schemas.microsoft.com/office/powerpoint/2010/main" val="3009101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7F7A-0E7A-4742-8E5A-5E6D6EAD718E}"/>
              </a:ext>
            </a:extLst>
          </p:cNvPr>
          <p:cNvSpPr>
            <a:spLocks noGrp="1"/>
          </p:cNvSpPr>
          <p:nvPr>
            <p:ph type="title"/>
          </p:nvPr>
        </p:nvSpPr>
        <p:spPr>
          <a:xfrm>
            <a:off x="92111" y="130347"/>
            <a:ext cx="11095237" cy="909181"/>
          </a:xfrm>
        </p:spPr>
        <p:txBody>
          <a:bodyPr>
            <a:noAutofit/>
          </a:bodyPr>
          <a:lstStyle/>
          <a:p>
            <a:r>
              <a:rPr lang="en-IE" sz="3600" dirty="0">
                <a:solidFill>
                  <a:srgbClr val="1F2B5D"/>
                </a:solidFill>
                <a:latin typeface="Roboto Serif" pitchFamily="2" charset="0"/>
                <a:ea typeface="+mn-ea"/>
                <a:cs typeface="Roboto Serif" pitchFamily="2" charset="0"/>
              </a:rPr>
              <a:t>Where do we find Michelle? </a:t>
            </a:r>
            <a:endParaRPr lang="en-US" sz="3600" dirty="0">
              <a:solidFill>
                <a:srgbClr val="1F2B5D"/>
              </a:solidFill>
              <a:latin typeface="Roboto Serif" pitchFamily="2" charset="0"/>
              <a:ea typeface="+mn-ea"/>
              <a:cs typeface="Roboto Serif" pitchFamily="2" charset="0"/>
            </a:endParaRPr>
          </a:p>
        </p:txBody>
      </p:sp>
      <p:pic>
        <p:nvPicPr>
          <p:cNvPr id="2050" name="Picture 2" descr="Tipperary hurling great Mick Burns has died">
            <a:extLst>
              <a:ext uri="{FF2B5EF4-FFF2-40B4-BE49-F238E27FC236}">
                <a16:creationId xmlns:a16="http://schemas.microsoft.com/office/drawing/2014/main" id="{19B947DD-540E-81BC-BF14-CEDC601CC2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2922" y="1007359"/>
            <a:ext cx="3866155" cy="21727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lose-up of a black metal gate&#10;&#10;Description automatically generated">
            <a:extLst>
              <a:ext uri="{FF2B5EF4-FFF2-40B4-BE49-F238E27FC236}">
                <a16:creationId xmlns:a16="http://schemas.microsoft.com/office/drawing/2014/main" id="{1BA13CF1-130B-1B64-3C03-8D8374AE6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118" y="1007359"/>
            <a:ext cx="3218979" cy="2145986"/>
          </a:xfrm>
          <a:prstGeom prst="rect">
            <a:avLst/>
          </a:prstGeom>
        </p:spPr>
      </p:pic>
      <p:sp>
        <p:nvSpPr>
          <p:cNvPr id="8" name="TextBox 7">
            <a:extLst>
              <a:ext uri="{FF2B5EF4-FFF2-40B4-BE49-F238E27FC236}">
                <a16:creationId xmlns:a16="http://schemas.microsoft.com/office/drawing/2014/main" id="{54645876-C305-F5A1-B9C1-C4D9F9955913}"/>
              </a:ext>
            </a:extLst>
          </p:cNvPr>
          <p:cNvSpPr txBox="1"/>
          <p:nvPr/>
        </p:nvSpPr>
        <p:spPr>
          <a:xfrm>
            <a:off x="0" y="3139978"/>
            <a:ext cx="4263991"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At the school gates (or working in school)…</a:t>
            </a:r>
            <a:endParaRPr lang="en-IE" sz="1400" dirty="0">
              <a:solidFill>
                <a:schemeClr val="tx2"/>
              </a:solidFill>
              <a:latin typeface="Roboto Serif" pitchFamily="2" charset="0"/>
              <a:cs typeface="Roboto Serif" pitchFamily="2" charset="0"/>
            </a:endParaRPr>
          </a:p>
        </p:txBody>
      </p:sp>
      <p:sp>
        <p:nvSpPr>
          <p:cNvPr id="3" name="TextBox 2">
            <a:extLst>
              <a:ext uri="{FF2B5EF4-FFF2-40B4-BE49-F238E27FC236}">
                <a16:creationId xmlns:a16="http://schemas.microsoft.com/office/drawing/2014/main" id="{C58A8E86-C757-64BF-32DF-CE5F0F68306D}"/>
              </a:ext>
            </a:extLst>
          </p:cNvPr>
          <p:cNvSpPr txBox="1"/>
          <p:nvPr/>
        </p:nvSpPr>
        <p:spPr>
          <a:xfrm>
            <a:off x="4693250" y="3182280"/>
            <a:ext cx="2814455"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On the side of a GAA pitch... </a:t>
            </a:r>
            <a:endParaRPr lang="en-IE" sz="1400" dirty="0">
              <a:solidFill>
                <a:schemeClr val="tx2"/>
              </a:solidFill>
              <a:latin typeface="Roboto Serif" pitchFamily="2" charset="0"/>
              <a:cs typeface="Roboto Serif" pitchFamily="2" charset="0"/>
            </a:endParaRPr>
          </a:p>
        </p:txBody>
      </p:sp>
      <p:pic>
        <p:nvPicPr>
          <p:cNvPr id="9" name="Picture 8" descr="A group of people on a swing&#10;&#10;Description automatically generated">
            <a:extLst>
              <a:ext uri="{FF2B5EF4-FFF2-40B4-BE49-F238E27FC236}">
                <a16:creationId xmlns:a16="http://schemas.microsoft.com/office/drawing/2014/main" id="{7CDB3B58-270E-C069-AD6B-169353BAE3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6913" y="993962"/>
            <a:ext cx="3282478" cy="2188318"/>
          </a:xfrm>
          <a:prstGeom prst="rect">
            <a:avLst/>
          </a:prstGeom>
        </p:spPr>
      </p:pic>
      <p:sp>
        <p:nvSpPr>
          <p:cNvPr id="10" name="TextBox 9">
            <a:extLst>
              <a:ext uri="{FF2B5EF4-FFF2-40B4-BE49-F238E27FC236}">
                <a16:creationId xmlns:a16="http://schemas.microsoft.com/office/drawing/2014/main" id="{32A1E888-19E3-4C6E-8653-22E071A42322}"/>
              </a:ext>
            </a:extLst>
          </p:cNvPr>
          <p:cNvSpPr txBox="1"/>
          <p:nvPr/>
        </p:nvSpPr>
        <p:spPr>
          <a:xfrm>
            <a:off x="8660924" y="3180138"/>
            <a:ext cx="2814455"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In her local playground... </a:t>
            </a:r>
            <a:endParaRPr lang="en-IE" sz="1400" dirty="0">
              <a:solidFill>
                <a:schemeClr val="tx2"/>
              </a:solidFill>
              <a:latin typeface="Roboto Serif" pitchFamily="2" charset="0"/>
              <a:cs typeface="Roboto Serif" pitchFamily="2" charset="0"/>
            </a:endParaRPr>
          </a:p>
        </p:txBody>
      </p:sp>
      <p:pic>
        <p:nvPicPr>
          <p:cNvPr id="12" name="Picture 11" descr="A person serving food to a group of people&#10;&#10;Description automatically generated">
            <a:extLst>
              <a:ext uri="{FF2B5EF4-FFF2-40B4-BE49-F238E27FC236}">
                <a16:creationId xmlns:a16="http://schemas.microsoft.com/office/drawing/2014/main" id="{31352AF7-61C6-19E8-34BE-0406819EEB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2922" y="3677863"/>
            <a:ext cx="3866155" cy="2577437"/>
          </a:xfrm>
          <a:prstGeom prst="rect">
            <a:avLst/>
          </a:prstGeom>
        </p:spPr>
      </p:pic>
      <p:sp>
        <p:nvSpPr>
          <p:cNvPr id="14" name="TextBox 13">
            <a:extLst>
              <a:ext uri="{FF2B5EF4-FFF2-40B4-BE49-F238E27FC236}">
                <a16:creationId xmlns:a16="http://schemas.microsoft.com/office/drawing/2014/main" id="{015CA828-5E4F-BFD7-BABB-0E473D63B6A1}"/>
              </a:ext>
            </a:extLst>
          </p:cNvPr>
          <p:cNvSpPr txBox="1"/>
          <p:nvPr/>
        </p:nvSpPr>
        <p:spPr>
          <a:xfrm>
            <a:off x="3911947" y="6229583"/>
            <a:ext cx="4537377" cy="523220"/>
          </a:xfrm>
          <a:prstGeom prst="rect">
            <a:avLst/>
          </a:prstGeom>
          <a:noFill/>
        </p:spPr>
        <p:txBody>
          <a:bodyPr wrap="square" rtlCol="0">
            <a:spAutoFit/>
          </a:bodyPr>
          <a:lstStyle/>
          <a:p>
            <a:pPr algn="ctr"/>
            <a:r>
              <a:rPr lang="en-GB" sz="1400" dirty="0">
                <a:solidFill>
                  <a:schemeClr val="tx2"/>
                </a:solidFill>
                <a:latin typeface="Roboto Serif" pitchFamily="2" charset="0"/>
                <a:cs typeface="Roboto Serif" pitchFamily="2" charset="0"/>
              </a:rPr>
              <a:t>Out for a night in a local </a:t>
            </a:r>
          </a:p>
          <a:p>
            <a:pPr algn="ctr"/>
            <a:r>
              <a:rPr lang="en-GB" sz="1400" dirty="0">
                <a:solidFill>
                  <a:schemeClr val="tx2"/>
                </a:solidFill>
                <a:latin typeface="Roboto Serif" pitchFamily="2" charset="0"/>
                <a:cs typeface="Roboto Serif" pitchFamily="2" charset="0"/>
              </a:rPr>
              <a:t>pub or restaurant... </a:t>
            </a:r>
            <a:endParaRPr lang="en-IE" sz="1400" dirty="0">
              <a:solidFill>
                <a:schemeClr val="tx2"/>
              </a:solidFill>
              <a:latin typeface="Roboto Serif" pitchFamily="2" charset="0"/>
              <a:cs typeface="Roboto Serif" pitchFamily="2" charset="0"/>
            </a:endParaRPr>
          </a:p>
        </p:txBody>
      </p:sp>
      <p:pic>
        <p:nvPicPr>
          <p:cNvPr id="16" name="Picture 15" descr="A group of women sitting on a couch holding wine glasses&#10;&#10;Description automatically generated">
            <a:extLst>
              <a:ext uri="{FF2B5EF4-FFF2-40B4-BE49-F238E27FC236}">
                <a16:creationId xmlns:a16="http://schemas.microsoft.com/office/drawing/2014/main" id="{2426899E-D1DC-99E6-A0C0-A637BE3BD5D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40632" y="3677863"/>
            <a:ext cx="3540151" cy="2551720"/>
          </a:xfrm>
          <a:prstGeom prst="rect">
            <a:avLst/>
          </a:prstGeom>
        </p:spPr>
      </p:pic>
      <p:sp>
        <p:nvSpPr>
          <p:cNvPr id="17" name="TextBox 16">
            <a:extLst>
              <a:ext uri="{FF2B5EF4-FFF2-40B4-BE49-F238E27FC236}">
                <a16:creationId xmlns:a16="http://schemas.microsoft.com/office/drawing/2014/main" id="{2D345C73-F2CE-D8DD-7E4B-A6B8EFA7D2EB}"/>
              </a:ext>
            </a:extLst>
          </p:cNvPr>
          <p:cNvSpPr txBox="1"/>
          <p:nvPr/>
        </p:nvSpPr>
        <p:spPr>
          <a:xfrm>
            <a:off x="591950" y="6258517"/>
            <a:ext cx="4263991" cy="307777"/>
          </a:xfrm>
          <a:prstGeom prst="rect">
            <a:avLst/>
          </a:prstGeom>
          <a:noFill/>
        </p:spPr>
        <p:txBody>
          <a:bodyPr wrap="square" rtlCol="0">
            <a:spAutoFit/>
          </a:bodyPr>
          <a:lstStyle/>
          <a:p>
            <a:r>
              <a:rPr lang="en-GB" sz="1400" dirty="0">
                <a:solidFill>
                  <a:schemeClr val="tx2"/>
                </a:solidFill>
                <a:latin typeface="Roboto Serif" pitchFamily="2" charset="0"/>
                <a:cs typeface="Roboto Serif" pitchFamily="2" charset="0"/>
              </a:rPr>
              <a:t>At her monthly Book Club… </a:t>
            </a:r>
            <a:endParaRPr lang="en-IE" sz="1400" dirty="0">
              <a:solidFill>
                <a:schemeClr val="tx2"/>
              </a:solidFill>
              <a:latin typeface="Roboto Serif" pitchFamily="2" charset="0"/>
              <a:cs typeface="Roboto Serif" pitchFamily="2" charset="0"/>
            </a:endParaRPr>
          </a:p>
        </p:txBody>
      </p:sp>
      <p:pic>
        <p:nvPicPr>
          <p:cNvPr id="19" name="Picture 18" descr="A person pushing a shopping cart&#10;&#10;Description automatically generated">
            <a:extLst>
              <a:ext uri="{FF2B5EF4-FFF2-40B4-BE49-F238E27FC236}">
                <a16:creationId xmlns:a16="http://schemas.microsoft.com/office/drawing/2014/main" id="{04DE3597-9362-B7B0-9934-516221AB5BD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280054" y="3677863"/>
            <a:ext cx="3810878" cy="2580774"/>
          </a:xfrm>
          <a:prstGeom prst="rect">
            <a:avLst/>
          </a:prstGeom>
        </p:spPr>
      </p:pic>
      <p:sp>
        <p:nvSpPr>
          <p:cNvPr id="20" name="TextBox 19">
            <a:extLst>
              <a:ext uri="{FF2B5EF4-FFF2-40B4-BE49-F238E27FC236}">
                <a16:creationId xmlns:a16="http://schemas.microsoft.com/office/drawing/2014/main" id="{55CEB51B-9A62-D9B1-7F05-3D9B297F495B}"/>
              </a:ext>
            </a:extLst>
          </p:cNvPr>
          <p:cNvSpPr txBox="1"/>
          <p:nvPr/>
        </p:nvSpPr>
        <p:spPr>
          <a:xfrm>
            <a:off x="7799462" y="6260734"/>
            <a:ext cx="4537377" cy="523220"/>
          </a:xfrm>
          <a:prstGeom prst="rect">
            <a:avLst/>
          </a:prstGeom>
          <a:noFill/>
        </p:spPr>
        <p:txBody>
          <a:bodyPr wrap="square" rtlCol="0">
            <a:spAutoFit/>
          </a:bodyPr>
          <a:lstStyle/>
          <a:p>
            <a:pPr algn="ctr"/>
            <a:r>
              <a:rPr lang="en-GB" sz="1400" dirty="0">
                <a:solidFill>
                  <a:schemeClr val="tx2"/>
                </a:solidFill>
                <a:latin typeface="Roboto Serif" pitchFamily="2" charset="0"/>
                <a:cs typeface="Roboto Serif" pitchFamily="2" charset="0"/>
              </a:rPr>
              <a:t>In the supermarket </a:t>
            </a:r>
          </a:p>
          <a:p>
            <a:pPr algn="ctr"/>
            <a:r>
              <a:rPr lang="en-GB" sz="1400" dirty="0">
                <a:solidFill>
                  <a:schemeClr val="tx2"/>
                </a:solidFill>
                <a:latin typeface="Roboto Serif" pitchFamily="2" charset="0"/>
                <a:cs typeface="Roboto Serif" pitchFamily="2" charset="0"/>
              </a:rPr>
              <a:t>(or pharmacy or GP clinic)… </a:t>
            </a:r>
            <a:endParaRPr lang="en-IE" sz="1400" dirty="0">
              <a:solidFill>
                <a:schemeClr val="tx2"/>
              </a:solidFill>
              <a:latin typeface="Roboto Serif" pitchFamily="2" charset="0"/>
              <a:cs typeface="Roboto Serif" pitchFamily="2" charset="0"/>
            </a:endParaRPr>
          </a:p>
        </p:txBody>
      </p:sp>
    </p:spTree>
    <p:extLst>
      <p:ext uri="{BB962C8B-B14F-4D97-AF65-F5344CB8AC3E}">
        <p14:creationId xmlns:p14="http://schemas.microsoft.com/office/powerpoint/2010/main" val="4029214137"/>
      </p:ext>
    </p:extLst>
  </p:cSld>
  <p:clrMapOvr>
    <a:masterClrMapping/>
  </p:clrMapOvr>
</p:sld>
</file>

<file path=ppt/theme/theme1.xml><?xml version="1.0" encoding="utf-8"?>
<a:theme xmlns:a="http://schemas.openxmlformats.org/drawingml/2006/main" name="Alice Navy Theme">
  <a:themeElements>
    <a:clrScheme name="Alice Colours 1">
      <a:dk1>
        <a:srgbClr val="000000"/>
      </a:dk1>
      <a:lt1>
        <a:srgbClr val="FFFFFF"/>
      </a:lt1>
      <a:dk2>
        <a:srgbClr val="1F2B5D"/>
      </a:dk2>
      <a:lt2>
        <a:srgbClr val="FAFAF9"/>
      </a:lt2>
      <a:accent1>
        <a:srgbClr val="EF435E"/>
      </a:accent1>
      <a:accent2>
        <a:srgbClr val="1F2B5D"/>
      </a:accent2>
      <a:accent3>
        <a:srgbClr val="85D0D3"/>
      </a:accent3>
      <a:accent4>
        <a:srgbClr val="F2CBE0"/>
      </a:accent4>
      <a:accent5>
        <a:srgbClr val="EEE809"/>
      </a:accent5>
      <a:accent6>
        <a:srgbClr val="F3F3F1"/>
      </a:accent6>
      <a:hlink>
        <a:srgbClr val="EF435E"/>
      </a:hlink>
      <a:folHlink>
        <a:srgbClr val="F2C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ce_PPT_Template_V3" id="{AA0413CD-B53E-7543-8A36-4C0D4C96D689}" vid="{6B937070-5B3C-394C-A8D3-FC5EA95D5CE9}"/>
    </a:ext>
  </a:extLst>
</a:theme>
</file>

<file path=ppt/theme/theme2.xml><?xml version="1.0" encoding="utf-8"?>
<a:theme xmlns:a="http://schemas.openxmlformats.org/drawingml/2006/main" name="Alice Red Theme">
  <a:themeElements>
    <a:clrScheme name="Alice Colours 1">
      <a:dk1>
        <a:srgbClr val="000000"/>
      </a:dk1>
      <a:lt1>
        <a:srgbClr val="FFFFFF"/>
      </a:lt1>
      <a:dk2>
        <a:srgbClr val="1F2B5D"/>
      </a:dk2>
      <a:lt2>
        <a:srgbClr val="FAFAF9"/>
      </a:lt2>
      <a:accent1>
        <a:srgbClr val="EF435E"/>
      </a:accent1>
      <a:accent2>
        <a:srgbClr val="1F2B5D"/>
      </a:accent2>
      <a:accent3>
        <a:srgbClr val="85D0D3"/>
      </a:accent3>
      <a:accent4>
        <a:srgbClr val="F2CBE0"/>
      </a:accent4>
      <a:accent5>
        <a:srgbClr val="EEE809"/>
      </a:accent5>
      <a:accent6>
        <a:srgbClr val="F3F3F1"/>
      </a:accent6>
      <a:hlink>
        <a:srgbClr val="EF435E"/>
      </a:hlink>
      <a:folHlink>
        <a:srgbClr val="F2C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ce_PPT_Template_V3" id="{AA0413CD-B53E-7543-8A36-4C0D4C96D689}" vid="{2EE73D75-7904-5F44-A305-EF09E5375B6B}"/>
    </a:ext>
  </a:extLst>
</a:theme>
</file>

<file path=ppt/theme/theme3.xml><?xml version="1.0" encoding="utf-8"?>
<a:theme xmlns:a="http://schemas.openxmlformats.org/drawingml/2006/main" name="1_Alice Navy Theme">
  <a:themeElements>
    <a:clrScheme name="Alice Colours 1">
      <a:dk1>
        <a:srgbClr val="000000"/>
      </a:dk1>
      <a:lt1>
        <a:srgbClr val="FFFFFF"/>
      </a:lt1>
      <a:dk2>
        <a:srgbClr val="1F2B5D"/>
      </a:dk2>
      <a:lt2>
        <a:srgbClr val="FAFAF9"/>
      </a:lt2>
      <a:accent1>
        <a:srgbClr val="EF435E"/>
      </a:accent1>
      <a:accent2>
        <a:srgbClr val="1F2B5D"/>
      </a:accent2>
      <a:accent3>
        <a:srgbClr val="85D0D3"/>
      </a:accent3>
      <a:accent4>
        <a:srgbClr val="F2CBE0"/>
      </a:accent4>
      <a:accent5>
        <a:srgbClr val="EEE809"/>
      </a:accent5>
      <a:accent6>
        <a:srgbClr val="F3F3F1"/>
      </a:accent6>
      <a:hlink>
        <a:srgbClr val="EF435E"/>
      </a:hlink>
      <a:folHlink>
        <a:srgbClr val="F2C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ce_PPT_Template_V3" id="{AA0413CD-B53E-7543-8A36-4C0D4C96D689}" vid="{6B937070-5B3C-394C-A8D3-FC5EA95D5CE9}"/>
    </a:ext>
  </a:extLst>
</a:theme>
</file>

<file path=ppt/theme/theme4.xml><?xml version="1.0" encoding="utf-8"?>
<a:theme xmlns:a="http://schemas.openxmlformats.org/drawingml/2006/main" name="Alice PP">
  <a:themeElements>
    <a:clrScheme name="Alice Colours 1">
      <a:dk1>
        <a:srgbClr val="000000"/>
      </a:dk1>
      <a:lt1>
        <a:srgbClr val="FFFFFF"/>
      </a:lt1>
      <a:dk2>
        <a:srgbClr val="1F2B5D"/>
      </a:dk2>
      <a:lt2>
        <a:srgbClr val="FAFAF9"/>
      </a:lt2>
      <a:accent1>
        <a:srgbClr val="EF435E"/>
      </a:accent1>
      <a:accent2>
        <a:srgbClr val="1F2B5D"/>
      </a:accent2>
      <a:accent3>
        <a:srgbClr val="85D0D3"/>
      </a:accent3>
      <a:accent4>
        <a:srgbClr val="F2CBE0"/>
      </a:accent4>
      <a:accent5>
        <a:srgbClr val="EEE809"/>
      </a:accent5>
      <a:accent6>
        <a:srgbClr val="F3F3F1"/>
      </a:accent6>
      <a:hlink>
        <a:srgbClr val="EF435E"/>
      </a:hlink>
      <a:folHlink>
        <a:srgbClr val="F2C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ce PP" id="{89E89026-7A56-4DE4-897D-5BBD7121FD85}" vid="{FE458DD2-65FB-4179-831E-8057A7E21B7F}"/>
    </a:ext>
  </a:extLst>
</a:theme>
</file>

<file path=ppt/theme/theme5.xml><?xml version="1.0" encoding="utf-8"?>
<a:theme xmlns:a="http://schemas.openxmlformats.org/drawingml/2006/main" name="2_Alice Navy Theme">
  <a:themeElements>
    <a:clrScheme name="Alice Colours 1">
      <a:dk1>
        <a:srgbClr val="000000"/>
      </a:dk1>
      <a:lt1>
        <a:srgbClr val="FFFFFF"/>
      </a:lt1>
      <a:dk2>
        <a:srgbClr val="1F2B5D"/>
      </a:dk2>
      <a:lt2>
        <a:srgbClr val="FAFAF9"/>
      </a:lt2>
      <a:accent1>
        <a:srgbClr val="EF435E"/>
      </a:accent1>
      <a:accent2>
        <a:srgbClr val="1F2B5D"/>
      </a:accent2>
      <a:accent3>
        <a:srgbClr val="85D0D3"/>
      </a:accent3>
      <a:accent4>
        <a:srgbClr val="F2CBE0"/>
      </a:accent4>
      <a:accent5>
        <a:srgbClr val="EEE809"/>
      </a:accent5>
      <a:accent6>
        <a:srgbClr val="F3F3F1"/>
      </a:accent6>
      <a:hlink>
        <a:srgbClr val="EF435E"/>
      </a:hlink>
      <a:folHlink>
        <a:srgbClr val="F2C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ce_PPT_Template_V3" id="{AA0413CD-B53E-7543-8A36-4C0D4C96D689}" vid="{6B937070-5B3C-394C-A8D3-FC5EA95D5CE9}"/>
    </a:ext>
  </a:extLst>
</a:theme>
</file>

<file path=ppt/theme/theme6.xml><?xml version="1.0" encoding="utf-8"?>
<a:theme xmlns:a="http://schemas.openxmlformats.org/drawingml/2006/main" name="3_Alice Navy Theme">
  <a:themeElements>
    <a:clrScheme name="Alice Colours 1">
      <a:dk1>
        <a:srgbClr val="000000"/>
      </a:dk1>
      <a:lt1>
        <a:srgbClr val="FFFFFF"/>
      </a:lt1>
      <a:dk2>
        <a:srgbClr val="1F2B5D"/>
      </a:dk2>
      <a:lt2>
        <a:srgbClr val="FAFAF9"/>
      </a:lt2>
      <a:accent1>
        <a:srgbClr val="EF435E"/>
      </a:accent1>
      <a:accent2>
        <a:srgbClr val="1F2B5D"/>
      </a:accent2>
      <a:accent3>
        <a:srgbClr val="85D0D3"/>
      </a:accent3>
      <a:accent4>
        <a:srgbClr val="F2CBE0"/>
      </a:accent4>
      <a:accent5>
        <a:srgbClr val="EEE809"/>
      </a:accent5>
      <a:accent6>
        <a:srgbClr val="F3F3F1"/>
      </a:accent6>
      <a:hlink>
        <a:srgbClr val="EF435E"/>
      </a:hlink>
      <a:folHlink>
        <a:srgbClr val="F2C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cePPT" id="{629BD5B9-9AB3-4F4A-A826-5F1AA8B5CE92}" vid="{2E1F1DF9-9C92-B74D-9D6A-6B215E36E924}"/>
    </a:ext>
  </a:extLst>
</a:theme>
</file>

<file path=ppt/theme/theme7.xml><?xml version="1.0" encoding="utf-8"?>
<a:theme xmlns:a="http://schemas.openxmlformats.org/drawingml/2006/main" name="1_Alice Red Theme">
  <a:themeElements>
    <a:clrScheme name="Alice Colours 1">
      <a:dk1>
        <a:srgbClr val="000000"/>
      </a:dk1>
      <a:lt1>
        <a:srgbClr val="FFFFFF"/>
      </a:lt1>
      <a:dk2>
        <a:srgbClr val="1F2B5D"/>
      </a:dk2>
      <a:lt2>
        <a:srgbClr val="FAFAF9"/>
      </a:lt2>
      <a:accent1>
        <a:srgbClr val="EF435E"/>
      </a:accent1>
      <a:accent2>
        <a:srgbClr val="1F2B5D"/>
      </a:accent2>
      <a:accent3>
        <a:srgbClr val="85D0D3"/>
      </a:accent3>
      <a:accent4>
        <a:srgbClr val="F2CBE0"/>
      </a:accent4>
      <a:accent5>
        <a:srgbClr val="EEE809"/>
      </a:accent5>
      <a:accent6>
        <a:srgbClr val="F3F3F1"/>
      </a:accent6>
      <a:hlink>
        <a:srgbClr val="EF435E"/>
      </a:hlink>
      <a:folHlink>
        <a:srgbClr val="F2C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cePPT" id="{629BD5B9-9AB3-4F4A-A826-5F1AA8B5CE92}" vid="{9010FA9A-049B-5647-835F-CDC59E219D0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lice Colours 1">
    <a:dk1>
      <a:srgbClr val="000000"/>
    </a:dk1>
    <a:lt1>
      <a:srgbClr val="FFFFFF"/>
    </a:lt1>
    <a:dk2>
      <a:srgbClr val="1F2B5D"/>
    </a:dk2>
    <a:lt2>
      <a:srgbClr val="FAFAF9"/>
    </a:lt2>
    <a:accent1>
      <a:srgbClr val="EF435E"/>
    </a:accent1>
    <a:accent2>
      <a:srgbClr val="1F2B5D"/>
    </a:accent2>
    <a:accent3>
      <a:srgbClr val="85D0D3"/>
    </a:accent3>
    <a:accent4>
      <a:srgbClr val="F2CBE0"/>
    </a:accent4>
    <a:accent5>
      <a:srgbClr val="EEE809"/>
    </a:accent5>
    <a:accent6>
      <a:srgbClr val="F3F3F1"/>
    </a:accent6>
    <a:hlink>
      <a:srgbClr val="EF435E"/>
    </a:hlink>
    <a:folHlink>
      <a:srgbClr val="F2CBE0"/>
    </a:folHlink>
  </a:clrScheme>
</a:themeOverride>
</file>

<file path=docProps/app.xml><?xml version="1.0" encoding="utf-8"?>
<Properties xmlns="http://schemas.openxmlformats.org/officeDocument/2006/extended-properties" xmlns:vt="http://schemas.openxmlformats.org/officeDocument/2006/docPropsVTypes">
  <Template>Alice_PPT_Template_V4</Template>
  <TotalTime>5256</TotalTime>
  <Words>1965</Words>
  <Application>Microsoft Office PowerPoint</Application>
  <PresentationFormat>Widescreen</PresentationFormat>
  <Paragraphs>192</Paragraphs>
  <Slides>39</Slides>
  <Notes>32</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39</vt:i4>
      </vt:variant>
    </vt:vector>
  </HeadingPairs>
  <TitlesOfParts>
    <vt:vector size="56" baseType="lpstr">
      <vt:lpstr>Arial</vt:lpstr>
      <vt:lpstr>Calibri</vt:lpstr>
      <vt:lpstr>Calibri Light</vt:lpstr>
      <vt:lpstr>Museo Sans 500</vt:lpstr>
      <vt:lpstr>Noto Serif JP</vt:lpstr>
      <vt:lpstr>radley</vt:lpstr>
      <vt:lpstr>Roboto</vt:lpstr>
      <vt:lpstr>Roboto Serif</vt:lpstr>
      <vt:lpstr>Roboto Serif 14pt</vt:lpstr>
      <vt:lpstr>Roboto Serif 14pt Light</vt:lpstr>
      <vt:lpstr>Alice Navy Theme</vt:lpstr>
      <vt:lpstr>Alice Red Theme</vt:lpstr>
      <vt:lpstr>1_Alice Navy Theme</vt:lpstr>
      <vt:lpstr>Alice PP</vt:lpstr>
      <vt:lpstr>2_Alice Navy Theme</vt:lpstr>
      <vt:lpstr>3_Alice Navy Theme</vt:lpstr>
      <vt:lpstr>1_Alice Red Theme</vt:lpstr>
      <vt:lpstr>PowerPoint Presentation</vt:lpstr>
      <vt:lpstr>PowerPoint Presentation</vt:lpstr>
      <vt:lpstr>PowerPoint Presentation</vt:lpstr>
      <vt:lpstr>Where do we find Michelle? </vt:lpstr>
      <vt:lpstr>Where do we find Michelle? </vt:lpstr>
      <vt:lpstr>Where do we find Michelle? </vt:lpstr>
      <vt:lpstr>Where do we find Michelle? </vt:lpstr>
      <vt:lpstr>Where do we find Michelle? </vt:lpstr>
      <vt:lpstr>Where do we find Michelle? </vt:lpstr>
      <vt:lpstr>Who or what likely influences Michelle? </vt:lpstr>
      <vt:lpstr>Who or what likely influences Michelle? </vt:lpstr>
      <vt:lpstr>PowerPoint Presentation</vt:lpstr>
      <vt:lpstr>PowerPoint Presentation</vt:lpstr>
      <vt:lpstr>News Media Consumption</vt:lpstr>
      <vt:lpstr>PowerPoint Presentation</vt:lpstr>
      <vt:lpstr>PowerPoint Presentation</vt:lpstr>
      <vt:lpstr>PowerPoint Presentation</vt:lpstr>
      <vt:lpstr>Permanent TSB Reflecting Ireland Research, July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Likely Tactics</vt:lpstr>
      <vt:lpstr>Likely Tone</vt:lpstr>
      <vt:lpstr>PowerPoint Presentation</vt:lpstr>
      <vt:lpstr>PowerPoint Presentation</vt:lpstr>
      <vt:lpstr>Likely Tone</vt:lpstr>
      <vt:lpstr>PowerPoint Presentation</vt:lpstr>
      <vt:lpstr>PowerPoint Presentation</vt:lpstr>
      <vt:lpstr>PowerPoint Presentation</vt:lpstr>
      <vt:lpstr>PowerPoint Presentation</vt:lpstr>
      <vt:lpstr>Likely Tone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Walsh</dc:creator>
  <cp:lastModifiedBy>Claudia Lynch</cp:lastModifiedBy>
  <cp:revision>68</cp:revision>
  <cp:lastPrinted>2024-01-17T21:43:29Z</cp:lastPrinted>
  <dcterms:created xsi:type="dcterms:W3CDTF">2022-08-02T09:08:17Z</dcterms:created>
  <dcterms:modified xsi:type="dcterms:W3CDTF">2024-06-12T15:27:00Z</dcterms:modified>
</cp:coreProperties>
</file>